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avec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2406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n°9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n°10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20 −(5+7)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</m:t>
                      </m:r>
                      <m:r>
                        <a:rPr lang="fr-FR" sz="8000" i="1">
                          <a:latin typeface="Cambria Math"/>
                        </a:rPr>
                        <m:t>7 −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)×6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n°2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24 :(7+5)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n°3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12 −6,5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n°4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5 −2</m:t>
                          </m:r>
                        </m:e>
                      </m:d>
                      <m:r>
                        <a:rPr lang="fr-FR" sz="8000" i="1">
                          <a:latin typeface="Cambria Math"/>
                        </a:rPr>
                        <m:t>×(5+4)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n°5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4+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3+2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n°6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n°7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(24 : 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−6) :3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n°8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1376</TotalTime>
  <Words>41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avec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29</cp:revision>
  <dcterms:created xsi:type="dcterms:W3CDTF">2017-10-13T11:15:43Z</dcterms:created>
  <dcterms:modified xsi:type="dcterms:W3CDTF">2021-10-08T08:45:23Z</dcterms:modified>
</cp:coreProperties>
</file>