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8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13/10/2022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13/10/2022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sur les tables de multiplication</a:t>
            </a:r>
            <a:endParaRPr lang="en-US" sz="6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Attention :  vous avez droit à 12 secondes par calcul</a:t>
            </a:r>
            <a:endParaRPr lang="fr-FR" sz="3200" b="0" strike="noStrike" spc="-1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× 6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24 ÷ 8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12 ÷ 3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25,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 × 8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21,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3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56 ÷ 7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9AA6101-46CA-46C8-8803-1E13D8282C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54,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104AC3E5-6404-4D6D-8A6F-8C042D6E1708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10 ÷ 5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× 9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× 8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F2D80F58-DB4C-4753-91F8-F42F39545E6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÷ 7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24 ÷ 6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D98F0904-E39D-4EB5-882B-B8677F46507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× 8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B10C13C2-B857-4426-B48F-0A637BA1E0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45 ÷ 5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6 ? 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42 ÷ 7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1660</TotalTime>
  <Words>155</Words>
  <Application>Microsoft Macintosh PowerPoint</Application>
  <PresentationFormat>Grand écran</PresentationFormat>
  <Paragraphs>45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Arial</vt:lpstr>
      <vt:lpstr>Gill Sans MT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Microsoft Office User</cp:lastModifiedBy>
  <cp:revision>35</cp:revision>
  <dcterms:created xsi:type="dcterms:W3CDTF">2017-10-13T11:15:43Z</dcterms:created>
  <dcterms:modified xsi:type="dcterms:W3CDTF">2022-10-13T08:36:50Z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