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309" r:id="rId4"/>
    <p:sldId id="310" r:id="rId5"/>
    <p:sldId id="311" r:id="rId6"/>
    <p:sldId id="313" r:id="rId7"/>
    <p:sldId id="314" r:id="rId8"/>
    <p:sldId id="317" r:id="rId9"/>
    <p:sldId id="319" r:id="rId10"/>
    <p:sldId id="320" r:id="rId11"/>
    <p:sldId id="323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8" autoAdjust="0"/>
    <p:restoredTop sz="86429" autoAdjust="0"/>
  </p:normalViewPr>
  <p:slideViewPr>
    <p:cSldViewPr snapToGrid="0">
      <p:cViewPr>
        <p:scale>
          <a:sx n="81" d="100"/>
          <a:sy n="81" d="100"/>
        </p:scale>
        <p:origin x="198" y="3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sur </a:t>
            </a:r>
            <a:r>
              <a:rPr lang="fr-FR" dirty="0" smtClean="0">
                <a:solidFill>
                  <a:srgbClr val="002060"/>
                </a:solidFill>
              </a:rPr>
              <a:t>développer, factoriser</a:t>
            </a:r>
            <a:r>
              <a:rPr lang="fr-FR" dirty="0" smtClean="0">
                <a:solidFill>
                  <a:srgbClr val="002060"/>
                </a:solidFill>
              </a:rPr>
              <a:t>, puissances et </a:t>
            </a:r>
            <a:r>
              <a:rPr lang="fr-FR" dirty="0" err="1" smtClean="0">
                <a:solidFill>
                  <a:srgbClr val="002060"/>
                </a:solidFill>
              </a:rPr>
              <a:t>arithmetique</a:t>
            </a:r>
            <a:r>
              <a:rPr lang="fr-FR" dirty="0" smtClean="0">
                <a:solidFill>
                  <a:srgbClr val="002060"/>
                </a:solidFill>
              </a:rPr>
              <a:t>. 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ente 15 et 30 secondes </a:t>
            </a:r>
            <a:r>
              <a:rPr lang="fr-FR" sz="3200" b="1" smtClean="0"/>
              <a:t>par calcul. </a:t>
            </a:r>
            <a:endParaRPr lang="fr-FR" sz="3200" b="1" dirty="0"/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="" xmlns:a16="http://schemas.microsoft.com/office/drawing/2014/main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7486" y="2004008"/>
            <a:ext cx="10201159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Donner l’écriture scientifique de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0,00287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Quels sont le quotient et le reste dans la division euclidienne de 50 par 6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3(2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+ 7)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5(3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8)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(7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+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6)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</a:t>
            </a:r>
          </a:p>
          <a:p>
            <a:pPr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                 3 + 5 </a:t>
            </a: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6519495" y="3300413"/>
          <a:ext cx="1405304" cy="916947"/>
        </p:xfrm>
        <a:graphic>
          <a:graphicData uri="http://schemas.openxmlformats.org/presentationml/2006/ole">
            <p:oleObj spid="_x0000_s1026" name="Equation" r:id="rId3" imgW="291960" imgH="19044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15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+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20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1579" y="2015732"/>
            <a:ext cx="9896359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+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8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 et 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+ 3)(4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+ 2)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1697</TotalTime>
  <Words>112</Words>
  <Application>Microsoft Office PowerPoint</Application>
  <PresentationFormat>Personnalisé</PresentationFormat>
  <Paragraphs>32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Galerie</vt:lpstr>
      <vt:lpstr>MathType 6.0 Equation</vt:lpstr>
      <vt:lpstr>Test sur développer, factoriser, puissances et arithmetique.  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63</cp:revision>
  <dcterms:created xsi:type="dcterms:W3CDTF">2017-10-13T11:15:43Z</dcterms:created>
  <dcterms:modified xsi:type="dcterms:W3CDTF">2019-08-31T16:17:44Z</dcterms:modified>
</cp:coreProperties>
</file>