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10" r:id="rId4"/>
    <p:sldId id="311" r:id="rId5"/>
    <p:sldId id="313" r:id="rId6"/>
    <p:sldId id="314" r:id="rId7"/>
    <p:sldId id="316" r:id="rId8"/>
    <p:sldId id="317" r:id="rId9"/>
    <p:sldId id="319" r:id="rId10"/>
    <p:sldId id="323" r:id="rId11"/>
    <p:sldId id="324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198" y="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</a:t>
            </a:r>
            <a:r>
              <a:rPr lang="fr-FR" dirty="0" smtClean="0">
                <a:solidFill>
                  <a:srgbClr val="002060"/>
                </a:solidFill>
              </a:rPr>
              <a:t>développer et factoriser. 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ente 15 et 30 secondes </a:t>
            </a:r>
            <a:r>
              <a:rPr lang="fr-FR" sz="3200" b="1" smtClean="0"/>
              <a:t>par calcul. 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 quotient et le reste dans la division euclidienne de 50 par 6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 quotient et le reste dans la division euclidienne de 47 par 7 ?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+ 7)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5)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+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6)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51579" y="804519"/>
            <a:ext cx="2129878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CALCUL </a:t>
            </a:r>
            <a:r>
              <a:rPr lang="fr-FR" dirty="0" smtClean="0"/>
              <a:t>3</a:t>
            </a:r>
            <a:endParaRPr lang="fr-FR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15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20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896359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21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+ 3)(4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+ 2)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1694</TotalTime>
  <Words>115</Words>
  <Application>Microsoft Office PowerPoint</Application>
  <PresentationFormat>Personnalisé</PresentationFormat>
  <Paragraphs>32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développer et factoriser. 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61</cp:revision>
  <dcterms:created xsi:type="dcterms:W3CDTF">2017-10-13T11:15:43Z</dcterms:created>
  <dcterms:modified xsi:type="dcterms:W3CDTF">2023-09-19T07:17:08Z</dcterms:modified>
</cp:coreProperties>
</file>