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4" r:id="rId9"/>
    <p:sldId id="316" r:id="rId10"/>
    <p:sldId id="317" r:id="rId11"/>
    <p:sldId id="322" r:id="rId12"/>
    <p:sldId id="319" r:id="rId13"/>
    <p:sldId id="320" r:id="rId14"/>
    <p:sldId id="321" r:id="rId15"/>
    <p:sldId id="323" r:id="rId16"/>
    <p:sldId id="324" r:id="rId17"/>
    <p:sldId id="3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45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développer et factoriser.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ente 15 et 30 secondes </a:t>
            </a:r>
            <a:r>
              <a:rPr lang="fr-FR" sz="3200" b="1" smtClean="0"/>
              <a:t>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4)(7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50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CALCUL 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de 47 par 7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fr-FR" sz="8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+ 7)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6)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51579" y="804519"/>
            <a:ext cx="206235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CALCUL 4</a:t>
            </a:r>
            <a:endParaRPr lang="fr-FR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21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1690</TotalTime>
  <Words>164</Words>
  <Application>Microsoft Office PowerPoint</Application>
  <PresentationFormat>Personnalisé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développer et factoriser. 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60</cp:revision>
  <dcterms:created xsi:type="dcterms:W3CDTF">2017-10-13T11:15:43Z</dcterms:created>
  <dcterms:modified xsi:type="dcterms:W3CDTF">2022-09-28T14:58:25Z</dcterms:modified>
</cp:coreProperties>
</file>