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0" r:id="rId3"/>
    <p:sldId id="259" r:id="rId4"/>
    <p:sldId id="262" r:id="rId5"/>
    <p:sldId id="275" r:id="rId6"/>
    <p:sldId id="276" r:id="rId7"/>
    <p:sldId id="282" r:id="rId8"/>
    <p:sldId id="277" r:id="rId9"/>
    <p:sldId id="294" r:id="rId10"/>
    <p:sldId id="295" r:id="rId11"/>
    <p:sldId id="296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sur </a:t>
            </a:r>
            <a:r>
              <a:rPr lang="fr-FR" sz="4400" dirty="0" smtClean="0">
                <a:solidFill>
                  <a:srgbClr val="002060"/>
                </a:solidFill>
              </a:rPr>
              <a:t>l’addition et la soustraction de nombres relatifs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</a:t>
            </a:r>
          </a:p>
          <a:p>
            <a:pPr algn="ctr"/>
            <a:r>
              <a:rPr lang="fr-FR" sz="3200" b="1" dirty="0"/>
              <a:t>10 et </a:t>
            </a:r>
            <a:r>
              <a:rPr lang="fr-FR" sz="3200" b="1" dirty="0" smtClean="0"/>
              <a:t>30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13 :</m:t>
                      </m:r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/>
                            </a:rPr>
                            <m:t>9 −7</m:t>
                          </m:r>
                        </m:e>
                      </m:d>
                      <m:r>
                        <a:rPr lang="fr-FR" sz="8000" b="0" i="1" smtClean="0">
                          <a:latin typeface="Cambria Math"/>
                        </a:rPr>
                        <m:t> −8,2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n°9</a:t>
            </a:r>
            <a:endParaRPr lang="fr-FR" b="1" dirty="0"/>
          </a:p>
        </p:txBody>
      </p:sp>
    </p:spTree>
    <p:extLst>
      <p:ext uri="{BB962C8B-B14F-4D97-AF65-F5344CB8AC3E}">
        <p14:creationId xmlns="" xmlns:p14="http://schemas.microsoft.com/office/powerpoint/2010/main" val="2597806756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/>
                            </a:rPr>
                            <m:t>27 :9 −8 </m:t>
                          </m:r>
                        </m:e>
                      </m:d>
                      <m:r>
                        <a:rPr lang="fr-FR" sz="8000" b="0" i="1" smtClean="0">
                          <a:latin typeface="Cambria Math"/>
                        </a:rPr>
                        <m:t>−6 </m:t>
                      </m:r>
                      <m:r>
                        <a:rPr lang="fr-FR" sz="8000" b="0" i="1" smtClean="0">
                          <a:latin typeface="Cambria Math"/>
                          <a:ea typeface="Cambria Math"/>
                        </a:rPr>
                        <m:t>×8</m:t>
                      </m:r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46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n°10</a:t>
            </a:r>
            <a:endParaRPr lang="fr-FR" b="1" dirty="0"/>
          </a:p>
        </p:txBody>
      </p:sp>
    </p:spTree>
    <p:extLst>
      <p:ext uri="{BB962C8B-B14F-4D97-AF65-F5344CB8AC3E}">
        <p14:creationId xmlns="" xmlns:p14="http://schemas.microsoft.com/office/powerpoint/2010/main" val="586154926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</a:t>
            </a:r>
            <a:r>
              <a:rPr lang="fr-FR" dirty="0" smtClean="0">
                <a:solidFill>
                  <a:srgbClr val="002060"/>
                </a:solidFill>
              </a:rPr>
              <a:t>TERMINÉ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8000" b="0" dirty="0" smtClean="0"/>
                  <a:t>12 </a:t>
                </a: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  17</m:t>
                    </m:r>
                  </m:oMath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n°1</a:t>
            </a:r>
            <a:endParaRPr lang="fr-FR" b="1" dirty="0"/>
          </a:p>
        </p:txBody>
      </p:sp>
    </p:spTree>
    <p:extLst>
      <p:ext uri="{BB962C8B-B14F-4D97-AF65-F5344CB8AC3E}">
        <p14:creationId xmlns="" xmlns:p14="http://schemas.microsoft.com/office/powerpoint/2010/main" val="154282604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− 9,5+5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n°2</a:t>
            </a:r>
            <a:endParaRPr lang="fr-FR" b="1" dirty="0"/>
          </a:p>
        </p:txBody>
      </p:sp>
    </p:spTree>
    <p:extLst>
      <p:ext uri="{BB962C8B-B14F-4D97-AF65-F5344CB8AC3E}">
        <p14:creationId xmlns="" xmlns:p14="http://schemas.microsoft.com/office/powerpoint/2010/main" val="2241057434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4−8+9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n°3</a:t>
            </a:r>
            <a:endParaRPr lang="fr-FR" b="1" dirty="0"/>
          </a:p>
        </p:txBody>
      </p:sp>
    </p:spTree>
    <p:extLst>
      <p:ext uri="{BB962C8B-B14F-4D97-AF65-F5344CB8AC3E}">
        <p14:creationId xmlns="" xmlns:p14="http://schemas.microsoft.com/office/powerpoint/2010/main" val="98490277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A76E4F5-9BC9-4CB6-BB6E-F5BA4D0744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5−(−6)</m:t>
                    </m:r>
                  </m:oMath>
                </a14:m>
                <a:r>
                  <a:rPr lang="fr-FR" sz="8000" dirty="0" smtClean="0"/>
                  <a:t> + 19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A76E4F5-9BC9-4CB6-BB6E-F5BA4D0744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n°4</a:t>
            </a:r>
            <a:endParaRPr lang="fr-FR" b="1" dirty="0"/>
          </a:p>
        </p:txBody>
      </p:sp>
    </p:spTree>
    <p:extLst>
      <p:ext uri="{BB962C8B-B14F-4D97-AF65-F5344CB8AC3E}">
        <p14:creationId xmlns="" xmlns:p14="http://schemas.microsoft.com/office/powerpoint/2010/main" val="3475169752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−15,2+8</m:t>
                    </m:r>
                  </m:oMath>
                </a14:m>
                <a:r>
                  <a:rPr lang="fr-FR" sz="8000" dirty="0" smtClean="0"/>
                  <a:t> – 4,5 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n°5</a:t>
            </a:r>
            <a:endParaRPr lang="fr-FR" b="1" dirty="0"/>
          </a:p>
        </p:txBody>
      </p:sp>
    </p:spTree>
    <p:extLst>
      <p:ext uri="{BB962C8B-B14F-4D97-AF65-F5344CB8AC3E}">
        <p14:creationId xmlns="" xmlns:p14="http://schemas.microsoft.com/office/powerpoint/2010/main" val="124805529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−7−(−13)</m:t>
                    </m:r>
                  </m:oMath>
                </a14:m>
                <a:r>
                  <a:rPr lang="fr-FR" sz="8000" dirty="0" smtClean="0"/>
                  <a:t> + 9 – 6 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 r="-4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n°6</a:t>
            </a:r>
            <a:endParaRPr lang="fr-FR" b="1" dirty="0"/>
          </a:p>
        </p:txBody>
      </p:sp>
    </p:spTree>
    <p:extLst>
      <p:ext uri="{BB962C8B-B14F-4D97-AF65-F5344CB8AC3E}">
        <p14:creationId xmlns="" xmlns:p14="http://schemas.microsoft.com/office/powerpoint/2010/main" val="2540771303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−3,5−6,7</m:t>
                    </m:r>
                  </m:oMath>
                </a14:m>
                <a:r>
                  <a:rPr lang="fr-FR" sz="8000" dirty="0" smtClean="0"/>
                  <a:t> + 8 </a:t>
                </a:r>
                <a:r>
                  <a:rPr lang="fr-FR" sz="8000" dirty="0"/>
                  <a:t>– (– 11</a:t>
                </a:r>
                <a:r>
                  <a:rPr lang="fr-FR" sz="8000" dirty="0" smtClean="0"/>
                  <a:t>) 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  <a:blipFill rotWithShape="1">
                <a:blip r:embed="rId2"/>
                <a:stretch>
                  <a:fillRect t="-4064" r="-3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n°7</a:t>
            </a:r>
            <a:endParaRPr lang="fr-FR" b="1" dirty="0"/>
          </a:p>
        </p:txBody>
      </p:sp>
    </p:spTree>
    <p:extLst>
      <p:ext uri="{BB962C8B-B14F-4D97-AF65-F5344CB8AC3E}">
        <p14:creationId xmlns="" xmlns:p14="http://schemas.microsoft.com/office/powerpoint/2010/main" val="799169874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8 −2</m:t>
                      </m:r>
                      <m:r>
                        <a:rPr lang="fr-FR" sz="8000" b="0" i="1" smtClean="0">
                          <a:latin typeface="Cambria Math"/>
                          <a:ea typeface="Cambria Math"/>
                        </a:rPr>
                        <m:t>×7,5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n°8</a:t>
            </a:r>
            <a:endParaRPr lang="fr-FR" b="1" dirty="0"/>
          </a:p>
        </p:txBody>
      </p:sp>
    </p:spTree>
    <p:extLst>
      <p:ext uri="{BB962C8B-B14F-4D97-AF65-F5344CB8AC3E}">
        <p14:creationId xmlns="" xmlns:p14="http://schemas.microsoft.com/office/powerpoint/2010/main" val="884472466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1394</TotalTime>
  <Words>45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l’addition et la soustraction de nombres relatifs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22</cp:revision>
  <dcterms:created xsi:type="dcterms:W3CDTF">2017-10-13T11:15:43Z</dcterms:created>
  <dcterms:modified xsi:type="dcterms:W3CDTF">2022-09-28T14:53:22Z</dcterms:modified>
</cp:coreProperties>
</file>