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0" r:id="rId3"/>
    <p:sldId id="259" r:id="rId4"/>
    <p:sldId id="262" r:id="rId5"/>
    <p:sldId id="275" r:id="rId6"/>
    <p:sldId id="276" r:id="rId7"/>
    <p:sldId id="282" r:id="rId8"/>
    <p:sldId id="277" r:id="rId9"/>
    <p:sldId id="294" r:id="rId10"/>
    <p:sldId id="295" r:id="rId11"/>
    <p:sldId id="296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sur </a:t>
            </a:r>
            <a:r>
              <a:rPr lang="fr-FR" sz="4400" dirty="0" smtClean="0">
                <a:solidFill>
                  <a:srgbClr val="002060"/>
                </a:solidFill>
              </a:rPr>
              <a:t>l’addition et la soustraction de nombres relatifs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</a:p>
          <a:p>
            <a:pPr algn="ctr"/>
            <a:r>
              <a:rPr lang="fr-FR" sz="3200" b="1" dirty="0"/>
              <a:t>10 et </a:t>
            </a:r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13 :</m:t>
                      </m:r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9 −7</m:t>
                          </m:r>
                        </m:e>
                      </m:d>
                      <m:r>
                        <a:rPr lang="fr-FR" sz="8000" b="0" i="1" smtClean="0">
                          <a:latin typeface="Cambria Math"/>
                        </a:rPr>
                        <m:t> −8,2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n°9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2597806756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27 :9 −8 </m:t>
                          </m:r>
                        </m:e>
                      </m:d>
                      <m:r>
                        <a:rPr lang="fr-FR" sz="8000" b="0" i="1" smtClean="0">
                          <a:latin typeface="Cambria Math"/>
                        </a:rPr>
                        <m:t>−6 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×8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n°10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586154926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8000" b="0" dirty="0" smtClean="0"/>
                  <a:t>12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  17</m:t>
                    </m:r>
                  </m:oMath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n°1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54282604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− 9,5+5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n°2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4−8+9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n°3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A76E4F5-9BC9-4CB6-BB6E-F5BA4D074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5−(−6)</m:t>
                    </m:r>
                  </m:oMath>
                </a14:m>
                <a:r>
                  <a:rPr lang="fr-FR" sz="8000" dirty="0" smtClean="0"/>
                  <a:t> + 19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A76E4F5-9BC9-4CB6-BB6E-F5BA4D074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3475169752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−15,2+8</m:t>
                    </m:r>
                  </m:oMath>
                </a14:m>
                <a:r>
                  <a:rPr lang="fr-FR" sz="8000" dirty="0" smtClean="0"/>
                  <a:t> – 4,5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n°5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24805529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−7−(−13)</m:t>
                    </m:r>
                  </m:oMath>
                </a14:m>
                <a:r>
                  <a:rPr lang="fr-FR" sz="8000" dirty="0" smtClean="0"/>
                  <a:t> + 9 – 6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 r="-4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n°6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2540771303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−3,5−6,7</m:t>
                    </m:r>
                  </m:oMath>
                </a14:m>
                <a:r>
                  <a:rPr lang="fr-FR" sz="8000" dirty="0" smtClean="0"/>
                  <a:t> + 8 </a:t>
                </a:r>
                <a:r>
                  <a:rPr lang="fr-FR" sz="8000" dirty="0"/>
                  <a:t>– (– 11</a:t>
                </a:r>
                <a:r>
                  <a:rPr lang="fr-FR" sz="8000" dirty="0" smtClean="0"/>
                  <a:t>)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  <a:blipFill rotWithShape="1">
                <a:blip r:embed="rId2"/>
                <a:stretch>
                  <a:fillRect t="-4064" r="-3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n°7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799169874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8 −2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×7,5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663" y="2015732"/>
                <a:ext cx="10363192" cy="345061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817077" y="156508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Calcul n°8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884472466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1393</TotalTime>
  <Words>45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l’addition et la soustraction de nombres relatifs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21</cp:revision>
  <dcterms:created xsi:type="dcterms:W3CDTF">2017-10-13T11:15:43Z</dcterms:created>
  <dcterms:modified xsi:type="dcterms:W3CDTF">2021-10-08T08:47:57Z</dcterms:modified>
</cp:coreProperties>
</file>