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1621</TotalTime>
  <Words>170</Words>
  <Application>Microsoft Office PowerPoint</Application>
  <PresentationFormat>Personnalisé</PresentationFormat>
  <Paragraphs>65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17</cp:revision>
  <dcterms:created xsi:type="dcterms:W3CDTF">2017-10-13T11:15:43Z</dcterms:created>
  <dcterms:modified xsi:type="dcterms:W3CDTF">2019-08-21T09:44:34Z</dcterms:modified>
</cp:coreProperties>
</file>