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8" r:id="rId3"/>
    <p:sldId id="309" r:id="rId4"/>
    <p:sldId id="310" r:id="rId5"/>
    <p:sldId id="311" r:id="rId6"/>
    <p:sldId id="312" r:id="rId7"/>
    <p:sldId id="313" r:id="rId8"/>
    <p:sldId id="314" r:id="rId9"/>
    <p:sldId id="316" r:id="rId10"/>
    <p:sldId id="317" r:id="rId11"/>
    <p:sldId id="322" r:id="rId12"/>
    <p:sldId id="319" r:id="rId13"/>
    <p:sldId id="320" r:id="rId14"/>
    <p:sldId id="321" r:id="rId15"/>
    <p:sldId id="323" r:id="rId16"/>
    <p:sldId id="324" r:id="rId17"/>
    <p:sldId id="30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29" autoAdjust="0"/>
  </p:normalViewPr>
  <p:slideViewPr>
    <p:cSldViewPr snapToGrid="0">
      <p:cViewPr>
        <p:scale>
          <a:sx n="81" d="100"/>
          <a:sy n="81" d="100"/>
        </p:scale>
        <p:origin x="-744" y="-42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60794904"/>
      </p:ext>
    </p:extLst>
  </p:cSld>
  <p:clrMapOvr>
    <a:masterClrMapping/>
  </p:clrMapOvr>
  <p:transition spd="slow" advTm="8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26496204"/>
      </p:ext>
    </p:extLst>
  </p:cSld>
  <p:clrMapOvr>
    <a:masterClrMapping/>
  </p:clrMapOvr>
  <p:transition spd="slow" advTm="8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33078216"/>
      </p:ext>
    </p:extLst>
  </p:cSld>
  <p:clrMapOvr>
    <a:masterClrMapping/>
  </p:clrMapOvr>
  <p:transition spd="slow" advTm="8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0182716"/>
      </p:ext>
    </p:extLst>
  </p:cSld>
  <p:clrMapOvr>
    <a:masterClrMapping/>
  </p:clrMapOvr>
  <p:transition spd="slow" advTm="8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39117409"/>
      </p:ext>
    </p:extLst>
  </p:cSld>
  <p:clrMapOvr>
    <a:masterClrMapping/>
  </p:clrMapOvr>
  <p:transition spd="slow" advTm="8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0606828"/>
      </p:ext>
    </p:extLst>
  </p:cSld>
  <p:clrMapOvr>
    <a:masterClrMapping/>
  </p:clrMapOvr>
  <p:transition spd="slow" advTm="8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683505055"/>
      </p:ext>
    </p:extLst>
  </p:cSld>
  <p:clrMapOvr>
    <a:masterClrMapping/>
  </p:clrMapOvr>
  <p:transition spd="slow" advTm="8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980526733"/>
      </p:ext>
    </p:extLst>
  </p:cSld>
  <p:clrMapOvr>
    <a:masterClrMapping/>
  </p:clrMapOvr>
  <p:transition spd="slow" advTm="8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08016599"/>
      </p:ext>
    </p:extLst>
  </p:cSld>
  <p:clrMapOvr>
    <a:masterClrMapping/>
  </p:clrMapOvr>
  <p:transition spd="slow" advTm="8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718140036"/>
      </p:ext>
    </p:extLst>
  </p:cSld>
  <p:clrMapOvr>
    <a:masterClrMapping/>
  </p:clrMapOvr>
  <p:transition spd="slow" advTm="8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838900575"/>
      </p:ext>
    </p:extLst>
  </p:cSld>
  <p:clrMapOvr>
    <a:masterClrMapping/>
  </p:clrMapOvr>
  <p:transition spd="slow" advTm="8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794667-A641-4350-A097-91B750120E08}" type="datetimeFigureOut">
              <a:rPr lang="fr-FR" smtClean="0"/>
              <a:pPr/>
              <a:t>23/09/2018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79CC1B9F-10B8-482A-80DF-B365B4AAE460}" type="slidenum">
              <a:rPr lang="fr-FR" smtClean="0"/>
              <a:pPr/>
              <a:t>‹N°›</a:t>
            </a:fld>
            <a:endParaRPr lang="fr-F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177269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 spd="slow" advTm="8000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35DC0618-8CFB-49F7-837C-66D2F02F8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5722" y="818322"/>
            <a:ext cx="8915399" cy="2262781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rgbClr val="002060"/>
                </a:solidFill>
              </a:rPr>
              <a:t>Test sur </a:t>
            </a:r>
            <a:r>
              <a:rPr lang="fr-FR" dirty="0" smtClean="0">
                <a:solidFill>
                  <a:srgbClr val="002060"/>
                </a:solidFill>
              </a:rPr>
              <a:t>« REDUIRE » et </a:t>
            </a:r>
            <a:r>
              <a:rPr lang="fr-FR" dirty="0" err="1" smtClean="0">
                <a:solidFill>
                  <a:srgbClr val="002060"/>
                </a:solidFill>
              </a:rPr>
              <a:t>arithmetique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="" xmlns:a16="http://schemas.microsoft.com/office/drawing/2014/main" id="{EA2FB9E7-2640-4B39-BE63-21B4FF9D5C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20279" y="3382721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pPr algn="ctr"/>
            <a:r>
              <a:rPr lang="fr-FR" sz="3200" b="1" dirty="0"/>
              <a:t>Attention : vous </a:t>
            </a:r>
            <a:r>
              <a:rPr lang="fr-FR" sz="3200" b="1" dirty="0" smtClean="0"/>
              <a:t>avez</a:t>
            </a:r>
            <a:r>
              <a:rPr lang="fr-FR" sz="3200" b="1" baseline="0" dirty="0" smtClean="0"/>
              <a:t> </a:t>
            </a:r>
            <a:r>
              <a:rPr lang="fr-FR" sz="3200" b="1" dirty="0" smtClean="0"/>
              <a:t>droit entre 15 et 20 secondes </a:t>
            </a:r>
            <a:r>
              <a:rPr lang="fr-FR" sz="3200" b="1" dirty="0"/>
              <a:t>par calcul</a:t>
            </a:r>
          </a:p>
        </p:txBody>
      </p:sp>
      <p:pic>
        <p:nvPicPr>
          <p:cNvPr id="1028" name="Picture 4" descr="Résultat de recherche d'images pour &quot;attention&quot;">
            <a:extLst>
              <a:ext uri="{FF2B5EF4-FFF2-40B4-BE49-F238E27FC236}">
                <a16:creationId xmlns="" xmlns:a16="http://schemas.microsoft.com/office/drawing/2014/main" id="{1BD84AFF-6F4A-430E-A589-ABA611E37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272" y="3728591"/>
            <a:ext cx="2381450" cy="198309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78478980"/>
      </p:ext>
    </p:extLst>
  </p:cSld>
  <p:clrMapOvr>
    <a:masterClrMapping/>
  </p:clrMapOvr>
  <p:transition spd="slow" advTm="7000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54 est-il un multiple de 8 ?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3047" y="2015732"/>
            <a:ext cx="11207262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Donner deux produits égaux à 24.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Dans quelles tables est 63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228 est-il </a:t>
            </a:r>
            <a:r>
              <a:rPr lang="fr-FR" sz="6000" smtClean="0">
                <a:latin typeface="Times New Roman" pitchFamily="18" charset="0"/>
                <a:cs typeface="Times New Roman" pitchFamily="18" charset="0"/>
              </a:rPr>
              <a:t>divisible </a:t>
            </a:r>
            <a:r>
              <a:rPr lang="fr-FR" sz="6000" smtClean="0">
                <a:latin typeface="Times New Roman" pitchFamily="18" charset="0"/>
                <a:cs typeface="Times New Roman" pitchFamily="18" charset="0"/>
              </a:rPr>
              <a:t>par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3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324 est-il divisible pas 4 ?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17 est-il un nombre premier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1 est-il un nombre premier ?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FIN DU TEST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  <p:transition spd="slow" advTm="8000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8000" dirty="0" smtClean="0">
                <a:latin typeface="Times New Roman" pitchFamily="18" charset="0"/>
                <a:cs typeface="Times New Roman" pitchFamily="18" charset="0"/>
                <a:sym typeface="Symbol"/>
              </a:rPr>
              <a:t> 5</a:t>
            </a:r>
            <a:r>
              <a:rPr lang="fr-FR" sz="8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7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 2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²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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8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6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5  15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+ 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4400" dirty="0" smtClean="0">
                <a:latin typeface="Times New Roman" pitchFamily="18" charset="0"/>
                <a:cs typeface="Times New Roman" pitchFamily="18" charset="0"/>
              </a:rPr>
              <a:t>Réduire</a:t>
            </a:r>
          </a:p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 2  3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</a:rPr>
              <a:t>x +</a:t>
            </a:r>
            <a:r>
              <a:rPr lang="fr-FR" sz="6000" dirty="0" smtClean="0">
                <a:latin typeface="Times New Roman" pitchFamily="18" charset="0"/>
                <a:cs typeface="Times New Roman" pitchFamily="18" charset="0"/>
                <a:sym typeface="Symbol"/>
              </a:rPr>
              <a:t> 7  9</a:t>
            </a:r>
            <a:r>
              <a:rPr lang="fr-FR" sz="60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fr-FR" sz="6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Quels sont les diviseurs de 9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1579" y="2015732"/>
            <a:ext cx="9896359" cy="3450613"/>
          </a:xfrm>
        </p:spPr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Quels sont les diviseurs de 16 ? </a:t>
            </a:r>
            <a:endParaRPr lang="fr-FR" sz="8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20000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algn="ctr">
              <a:buNone/>
            </a:pPr>
            <a:r>
              <a:rPr lang="fr-FR" sz="6000" dirty="0" smtClean="0">
                <a:latin typeface="Times New Roman" pitchFamily="18" charset="0"/>
                <a:cs typeface="Times New Roman" pitchFamily="18" charset="0"/>
              </a:rPr>
              <a:t>48 est-il un multiple de 6 ? </a:t>
            </a:r>
            <a:endParaRPr lang="fr-FR" sz="8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 advTm="15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e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1654</TotalTime>
  <Words>115</Words>
  <Application>Microsoft Office PowerPoint</Application>
  <PresentationFormat>Personnalisé</PresentationFormat>
  <Paragraphs>24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Galerie</vt:lpstr>
      <vt:lpstr>Test sur « REDUIRE » et arithmetique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FIN DU TEST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sur les tables de multiplication</dc:title>
  <dc:creator>Victor</dc:creator>
  <cp:lastModifiedBy>Emmanuel MOREAU</cp:lastModifiedBy>
  <cp:revision>39</cp:revision>
  <dcterms:created xsi:type="dcterms:W3CDTF">2017-10-13T11:15:43Z</dcterms:created>
  <dcterms:modified xsi:type="dcterms:W3CDTF">2018-09-23T06:10:30Z</dcterms:modified>
</cp:coreProperties>
</file>