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78" r:id="rId3"/>
    <p:sldId id="309" r:id="rId4"/>
    <p:sldId id="312" r:id="rId5"/>
    <p:sldId id="314" r:id="rId6"/>
    <p:sldId id="316" r:id="rId7"/>
    <p:sldId id="317" r:id="rId8"/>
    <p:sldId id="322" r:id="rId9"/>
    <p:sldId id="319" r:id="rId10"/>
    <p:sldId id="320" r:id="rId11"/>
    <p:sldId id="321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696F-C056-4A7B-BC1D-C19A3201D341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813A-64EF-458B-A6C6-101CC16A64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REDUIRE et </a:t>
            </a:r>
            <a:r>
              <a:rPr lang="fr-FR" dirty="0" err="1" smtClean="0">
                <a:solidFill>
                  <a:srgbClr val="002060"/>
                </a:solidFill>
              </a:rPr>
              <a:t>arithmetique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228 est-il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divisible par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39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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7  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16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93800" y="2468684"/>
          <a:ext cx="914400" cy="198438"/>
        </p:xfrm>
        <a:graphic>
          <a:graphicData uri="http://schemas.openxmlformats.org/presentationml/2006/ole">
            <p:oleObj spid="_x0000_s3075" name="Equation" r:id="rId4" imgW="914400" imgH="19872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ph idx="1"/>
          </p:nvPr>
        </p:nvGraphicFramePr>
        <p:xfrm>
          <a:off x="5878389" y="3217129"/>
          <a:ext cx="1014779" cy="1248955"/>
        </p:xfrm>
        <a:graphic>
          <a:graphicData uri="http://schemas.openxmlformats.org/presentationml/2006/ole">
            <p:oleObj spid="_x0000_s3076" name="Equation" r:id="rId5" imgW="164880" imgH="20304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158217" y="2095473"/>
            <a:ext cx="9365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54 est-il un multiple de 8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deux produits égaux à 24.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15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1688</TotalTime>
  <Words>119</Words>
  <Application>Microsoft Office PowerPoint</Application>
  <PresentationFormat>Personnalisé</PresentationFormat>
  <Paragraphs>30</Paragraphs>
  <Slides>12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sur REDUIRE et arithmetique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48</cp:revision>
  <dcterms:created xsi:type="dcterms:W3CDTF">2017-10-13T11:15:43Z</dcterms:created>
  <dcterms:modified xsi:type="dcterms:W3CDTF">2023-09-19T07:12:00Z</dcterms:modified>
</cp:coreProperties>
</file>