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4"/>
  </p:notesMasterIdLst>
  <p:sldIdLst>
    <p:sldId id="256" r:id="rId2"/>
    <p:sldId id="278" r:id="rId3"/>
    <p:sldId id="309" r:id="rId4"/>
    <p:sldId id="312" r:id="rId5"/>
    <p:sldId id="314" r:id="rId6"/>
    <p:sldId id="316" r:id="rId7"/>
    <p:sldId id="317" r:id="rId8"/>
    <p:sldId id="322" r:id="rId9"/>
    <p:sldId id="319" r:id="rId10"/>
    <p:sldId id="320" r:id="rId11"/>
    <p:sldId id="321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198" y="3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5696F-C056-4A7B-BC1D-C19A3201D341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1813A-64EF-458B-A6C6-101CC16A64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1813A-64EF-458B-A6C6-101CC16A6446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1813A-64EF-458B-A6C6-101CC16A6446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</a:t>
            </a:r>
            <a:r>
              <a:rPr lang="fr-FR" dirty="0" smtClean="0">
                <a:solidFill>
                  <a:srgbClr val="002060"/>
                </a:solidFill>
              </a:rPr>
              <a:t>REDUIRE et </a:t>
            </a:r>
            <a:r>
              <a:rPr lang="fr-FR" dirty="0" err="1" smtClean="0">
                <a:solidFill>
                  <a:srgbClr val="002060"/>
                </a:solidFill>
              </a:rPr>
              <a:t>arithmÉTique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20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228 est-il </a:t>
            </a:r>
            <a:r>
              <a:rPr lang="fr-FR" sz="6000" smtClean="0">
                <a:latin typeface="Times New Roman" pitchFamily="18" charset="0"/>
                <a:cs typeface="Times New Roman" pitchFamily="18" charset="0"/>
              </a:rPr>
              <a:t>divisible par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3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 quotient et le reste dans la division euclidienne de 39 par 6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2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²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  3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+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7  9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9896359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les diviseurs de 16 ?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/>
        </p:nvGraphicFramePr>
        <p:xfrm>
          <a:off x="1193800" y="2468684"/>
          <a:ext cx="914400" cy="198438"/>
        </p:xfrm>
        <a:graphic>
          <a:graphicData uri="http://schemas.openxmlformats.org/presentationml/2006/ole">
            <p:oleObj spid="_x0000_s3075" name="Equation" r:id="rId4" imgW="914400" imgH="19872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ph idx="1"/>
          </p:nvPr>
        </p:nvGraphicFramePr>
        <p:xfrm>
          <a:off x="5878389" y="3217129"/>
          <a:ext cx="1014779" cy="1248955"/>
        </p:xfrm>
        <a:graphic>
          <a:graphicData uri="http://schemas.openxmlformats.org/presentationml/2006/ole">
            <p:oleObj spid="_x0000_s3076" name="Equation" r:id="rId5" imgW="164880" imgH="203040" progId="Equation.DSMT4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2158217" y="2095473"/>
            <a:ext cx="93655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54 est-il un multiple de 8 ?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3047" y="2015732"/>
            <a:ext cx="11207262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Donner deux produits égaux à 24.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6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  15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+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1689</TotalTime>
  <Words>119</Words>
  <Application>Microsoft Office PowerPoint</Application>
  <PresentationFormat>Personnalisé</PresentationFormat>
  <Paragraphs>30</Paragraphs>
  <Slides>12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sur REDUIRE et arithmÉTique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49</cp:revision>
  <dcterms:created xsi:type="dcterms:W3CDTF">2017-10-13T11:15:43Z</dcterms:created>
  <dcterms:modified xsi:type="dcterms:W3CDTF">2022-09-21T09:19:25Z</dcterms:modified>
</cp:coreProperties>
</file>