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sans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8</m:t>
                    </m:r>
                    <m:r>
                      <a:rPr lang="fr-FR" sz="8000" i="1">
                        <a:latin typeface="Cambria Math"/>
                      </a:rPr>
                      <m:t>7 −9×</m:t>
                    </m:r>
                  </m:oMath>
                </a14:m>
                <a:r>
                  <a:rPr lang="fr-FR" sz="8000" dirty="0" smtClean="0"/>
                  <a:t> 7 + 16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775662483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4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 smtClean="0">
                        <a:latin typeface="Cambria Math"/>
                      </a:rPr>
                      <m:t> :</m:t>
                    </m:r>
                    <m:r>
                      <a:rPr lang="fr-FR" sz="8000" b="0" i="1" smtClean="0">
                        <a:latin typeface="Cambria Math"/>
                      </a:rPr>
                      <m:t>4</m:t>
                    </m:r>
                    <m:r>
                      <a:rPr lang="fr-FR" sz="8000" i="1">
                        <a:latin typeface="Cambria Math"/>
                      </a:rPr>
                      <m:t> −</m:t>
                    </m:r>
                    <m:r>
                      <a:rPr lang="fr-FR" sz="8000" b="0" i="1" smtClean="0">
                        <a:latin typeface="Cambria Math"/>
                      </a:rPr>
                      <m:t>2</m:t>
                    </m:r>
                    <m:r>
                      <a:rPr lang="fr-FR" sz="8000" i="1">
                        <a:latin typeface="Cambria Math"/>
                      </a:rPr>
                      <m:t>,2×</m:t>
                    </m:r>
                  </m:oMath>
                </a14:m>
                <a:r>
                  <a:rPr lang="fr-FR" sz="8000" dirty="0" smtClean="0"/>
                  <a:t> 5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56551913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="" xmlns:p14="http://schemas.microsoft.com/office/powerpoint/2010/main" val="350911449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47 −12 −6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4+5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5×</m:t>
                    </m:r>
                  </m:oMath>
                </a14:m>
                <a:r>
                  <a:rPr lang="fr-FR" sz="8000" dirty="0" smtClean="0"/>
                  <a:t> 7 – 3 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30 −27 :3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>
                        <a:latin typeface="Cambria Math"/>
                      </a:rPr>
                      <m:t>9×</m:t>
                    </m:r>
                  </m:oMath>
                </a14:m>
                <a:r>
                  <a:rPr lang="fr-FR" sz="8000" dirty="0" smtClean="0"/>
                  <a:t> 8 : 2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15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15 :2+6,3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408343348"/>
      </p:ext>
    </p:extLst>
  </p:cSld>
  <p:clrMapOvr>
    <a:masterClrMapping/>
  </p:clrMapOvr>
  <p:transition spd="slow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12,</m:t>
                    </m:r>
                    <m:r>
                      <a:rPr lang="fr-FR" sz="8000" b="0" i="1" smtClean="0">
                        <a:latin typeface="Cambria Math"/>
                      </a:rPr>
                      <m:t>3</m:t>
                    </m:r>
                    <m:r>
                      <a:rPr lang="fr-FR" sz="8000" i="1">
                        <a:latin typeface="Cambria Math"/>
                      </a:rPr>
                      <m:t> −2,1×</m:t>
                    </m:r>
                  </m:oMath>
                </a14:m>
                <a:r>
                  <a:rPr lang="fr-FR" sz="8000" dirty="0" smtClean="0"/>
                  <a:t> 3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43947579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1371</TotalTime>
  <Words>43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sans parenthèses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20</cp:revision>
  <dcterms:created xsi:type="dcterms:W3CDTF">2017-10-13T11:15:43Z</dcterms:created>
  <dcterms:modified xsi:type="dcterms:W3CDTF">2021-10-01T07:58:21Z</dcterms:modified>
</cp:coreProperties>
</file>