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7 −9×</m:t>
                    </m:r>
                  </m:oMath>
                </a14:m>
                <a:r>
                  <a:rPr lang="fr-FR" sz="8000" dirty="0" smtClean="0"/>
                  <a:t> 7 + 16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4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16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47 −12 −6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4+5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5×</m:t>
                    </m:r>
                  </m:oMath>
                </a14:m>
                <a:r>
                  <a:rPr lang="fr-FR" sz="8000" dirty="0" smtClean="0"/>
                  <a:t> 7 – 3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30 −27 :3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9×</m:t>
                    </m:r>
                  </m:oMath>
                </a14:m>
                <a:r>
                  <a:rPr lang="fr-FR" sz="8000" dirty="0" smtClean="0"/>
                  <a:t> 8 :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15 :2+6,3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12,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 −2,1×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1431</TotalTime>
  <Words>43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21</cp:revision>
  <dcterms:created xsi:type="dcterms:W3CDTF">2017-10-13T11:15:43Z</dcterms:created>
  <dcterms:modified xsi:type="dcterms:W3CDTF">2023-09-28T07:12:48Z</dcterms:modified>
</cp:coreProperties>
</file>