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0" r:id="rId3"/>
    <p:sldId id="290" r:id="rId4"/>
    <p:sldId id="259" r:id="rId5"/>
    <p:sldId id="258" r:id="rId6"/>
    <p:sldId id="261" r:id="rId7"/>
    <p:sldId id="262" r:id="rId8"/>
    <p:sldId id="275" r:id="rId9"/>
    <p:sldId id="276" r:id="rId10"/>
    <p:sldId id="282" r:id="rId11"/>
    <p:sldId id="277" r:id="rId12"/>
    <p:sldId id="29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1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1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1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1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1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1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1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1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1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1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1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0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Autofit/>
          </a:bodyPr>
          <a:lstStyle/>
          <a:p>
            <a:r>
              <a:rPr lang="fr-FR" sz="4400" dirty="0">
                <a:solidFill>
                  <a:srgbClr val="002060"/>
                </a:solidFill>
              </a:rPr>
              <a:t>Test sur </a:t>
            </a:r>
            <a:r>
              <a:rPr lang="fr-FR" sz="4400" dirty="0" smtClean="0">
                <a:solidFill>
                  <a:srgbClr val="002060"/>
                </a:solidFill>
              </a:rPr>
              <a:t>l’addition et la soustraction de deux nombres relatifs</a:t>
            </a:r>
            <a:endParaRPr lang="fr-FR" sz="4400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</a:t>
            </a:r>
            <a:r>
              <a:rPr lang="fr-FR" sz="3200" b="1" dirty="0" smtClean="0"/>
              <a:t>droit </a:t>
            </a:r>
            <a:r>
              <a:rPr lang="fr-FR" sz="3200" b="1" dirty="0"/>
              <a:t>à </a:t>
            </a:r>
            <a:endParaRPr lang="fr-FR" sz="3200" b="1" dirty="0" smtClean="0"/>
          </a:p>
          <a:p>
            <a:pPr algn="ctr"/>
            <a:r>
              <a:rPr lang="fr-FR" sz="3200" b="1" dirty="0" smtClean="0"/>
              <a:t>10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2E53360C-7C58-4D2E-9D1F-9A724DC2B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−8</m:t>
                      </m:r>
                      <m:r>
                        <a:rPr lang="fr-FR" sz="8000" b="0" i="1" smtClean="0">
                          <a:latin typeface="Cambria Math"/>
                        </a:rPr>
                        <m:t>−(−16)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2E53360C-7C58-4D2E-9D1F-9A724DC2B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61198" y="1139297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540771303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415CA7A5-0403-4C62-A49F-939BFDE3B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−7,5</m:t>
                      </m:r>
                      <m:r>
                        <a:rPr lang="fr-FR" sz="8000" b="0" i="1" smtClean="0">
                          <a:latin typeface="Cambria Math"/>
                        </a:rPr>
                        <m:t>−9,7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15CA7A5-0403-4C62-A49F-939BFDE3B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49474" y="1127574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10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799169874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 TEST EST TERMINE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366311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3490C47-540F-42BF-A0BB-B514D859E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− 3</m:t>
                      </m:r>
                      <m:r>
                        <a:rPr lang="fr-FR" sz="80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3490C47-540F-42BF-A0BB-B514D859E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02582" y="998621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14066060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3490C47-540F-42BF-A0BB-B514D859E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fr-FR" sz="8000" b="0" dirty="0" smtClean="0"/>
                  <a:t>2,5 </a:t>
                </a:r>
                <a14:m>
                  <m:oMath xmlns:m="http://schemas.openxmlformats.org/officeDocument/2006/math">
                    <m:r>
                      <a:rPr lang="fr-FR" sz="8000" b="0" i="1" smtClean="0">
                        <a:latin typeface="Cambria Math"/>
                      </a:rPr>
                      <m:t>− </m:t>
                    </m:r>
                    <m:r>
                      <a:rPr lang="fr-FR" sz="8000" b="0" i="1" smtClean="0">
                        <a:latin typeface="Cambria Math"/>
                      </a:rPr>
                      <m:t> 8,7</m:t>
                    </m:r>
                  </m:oMath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3490C47-540F-42BF-A0BB-B514D859E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14305" y="1115851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54282604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415CA7A5-0403-4C62-A49F-939BFDE3B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− 7</m:t>
                      </m:r>
                      <m:r>
                        <a:rPr lang="fr-FR" sz="8000" b="0" i="1" smtClean="0">
                          <a:latin typeface="Cambria Math"/>
                        </a:rPr>
                        <m:t>+</m:t>
                      </m:r>
                      <m:r>
                        <a:rPr lang="fr-FR" sz="80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15CA7A5-0403-4C62-A49F-939BFDE3B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14305" y="1139298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41057434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8,5</m:t>
                      </m:r>
                      <m:r>
                        <a:rPr lang="fr-FR" sz="8000" b="0" i="1" smtClean="0">
                          <a:latin typeface="Cambria Math"/>
                        </a:rPr>
                        <m:t>+</m:t>
                      </m:r>
                      <m:r>
                        <a:rPr lang="fr-FR" sz="8000" b="0" i="1" smtClean="0">
                          <a:latin typeface="Cambria Math"/>
                        </a:rPr>
                        <m:t>(−7,3)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37751" y="1139297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21110340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− 12,3</m:t>
                      </m:r>
                      <m:r>
                        <a:rPr lang="fr-FR" sz="8000" b="0" i="1" smtClean="0">
                          <a:latin typeface="Cambria Math"/>
                        </a:rPr>
                        <m:t>+(−7,6)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37751" y="1151021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296607038"/>
      </p:ext>
    </p:extLst>
  </p:cSld>
  <p:clrMapOvr>
    <a:masterClrMapping/>
  </p:clrMapOvr>
  <p:transition spd="slow" advTm="10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6</m:t>
                      </m:r>
                      <m:r>
                        <a:rPr lang="fr-FR" sz="8000" b="0" i="1" smtClean="0">
                          <a:latin typeface="Cambria Math"/>
                        </a:rPr>
                        <m:t>−(+4)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37751" y="1151021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6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98490277"/>
      </p:ext>
    </p:extLst>
  </p:cSld>
  <p:clrMapOvr>
    <a:masterClrMapping/>
  </p:clrMapOvr>
  <p:transition spd="slow" advTm="10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A76E4F5-9BC9-4CB6-BB6E-F5BA4D0744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9</m:t>
                      </m:r>
                      <m:r>
                        <a:rPr lang="fr-FR" sz="8000" b="0" i="1" smtClean="0">
                          <a:latin typeface="Cambria Math"/>
                        </a:rPr>
                        <m:t>−(−6)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CA76E4F5-9BC9-4CB6-BB6E-F5BA4D0744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02582" y="1127574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475169752"/>
      </p:ext>
    </p:extLst>
  </p:cSld>
  <p:clrMapOvr>
    <a:masterClrMapping/>
  </p:clrMapOvr>
  <p:transition spd="slow" advTm="10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2E53360C-7C58-4D2E-9D1F-9A724DC2B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−15</m:t>
                      </m:r>
                      <m:r>
                        <a:rPr lang="fr-FR" sz="8000" b="0" i="1" smtClean="0">
                          <a:latin typeface="Cambria Math"/>
                        </a:rPr>
                        <m:t>+</m:t>
                      </m:r>
                      <m:r>
                        <a:rPr lang="fr-FR" sz="80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2E53360C-7C58-4D2E-9D1F-9A724DC2B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61197" y="1139297"/>
            <a:ext cx="751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CALCUL </a:t>
            </a:r>
            <a:r>
              <a:rPr lang="fr-FR" sz="2800" dirty="0" smtClean="0"/>
              <a:t>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24805529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1381</TotalTime>
  <Words>44</Words>
  <Application>Microsoft Office PowerPoint</Application>
  <PresentationFormat>Personnalisé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sur l’addition et la soustraction de deux nombres relatifs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LE TEST EST TERMINE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17</cp:revision>
  <dcterms:created xsi:type="dcterms:W3CDTF">2017-10-13T11:15:43Z</dcterms:created>
  <dcterms:modified xsi:type="dcterms:W3CDTF">2019-09-17T17:13:29Z</dcterms:modified>
</cp:coreProperties>
</file>