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0" r:id="rId3"/>
    <p:sldId id="290" r:id="rId4"/>
    <p:sldId id="259" r:id="rId5"/>
    <p:sldId id="258" r:id="rId6"/>
    <p:sldId id="261" r:id="rId7"/>
    <p:sldId id="262" r:id="rId8"/>
    <p:sldId id="275" r:id="rId9"/>
    <p:sldId id="276" r:id="rId10"/>
    <p:sldId id="282" r:id="rId11"/>
    <p:sldId id="277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sur </a:t>
            </a:r>
            <a:r>
              <a:rPr lang="fr-FR" sz="4400" dirty="0" smtClean="0">
                <a:solidFill>
                  <a:srgbClr val="002060"/>
                </a:solidFill>
              </a:rPr>
              <a:t>l’addition et la soustraction de deux nombres relatifs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smtClean="0"/>
              <a:t>10 ET 18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−8</m:t>
                      </m:r>
                      <m:r>
                        <a:rPr lang="fr-FR" sz="8000" b="0" i="1" smtClean="0">
                          <a:latin typeface="Cambria Math"/>
                        </a:rPr>
                        <m:t>−(−16)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1198" y="1139297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540771303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−7,5</m:t>
                      </m:r>
                      <m:r>
                        <a:rPr lang="fr-FR" sz="8000" b="0" i="1" smtClean="0">
                          <a:latin typeface="Cambria Math"/>
                        </a:rPr>
                        <m:t>−9,7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49474" y="1127574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799169874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− 3</m:t>
                      </m:r>
                      <m:r>
                        <a:rPr lang="fr-FR" sz="80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02582" y="998621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14066060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8000" b="0" dirty="0" smtClean="0"/>
                  <a:t>2,5 </a:t>
                </a: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 </m:t>
                    </m:r>
                    <m:r>
                      <a:rPr lang="fr-FR" sz="8000" b="0" i="1" smtClean="0">
                        <a:latin typeface="Cambria Math"/>
                      </a:rPr>
                      <m:t> 8,7</m:t>
                    </m:r>
                  </m:oMath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14305" y="1115851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54282604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− 7</m:t>
                      </m:r>
                      <m:r>
                        <a:rPr lang="fr-FR" sz="8000" b="0" i="1" smtClean="0">
                          <a:latin typeface="Cambria Math"/>
                        </a:rPr>
                        <m:t>+</m:t>
                      </m:r>
                      <m:r>
                        <a:rPr lang="fr-FR" sz="80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14305" y="1139298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41057434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8,5</m:t>
                      </m:r>
                      <m:r>
                        <a:rPr lang="fr-FR" sz="8000" b="0" i="1" smtClean="0">
                          <a:latin typeface="Cambria Math"/>
                        </a:rPr>
                        <m:t>+</m:t>
                      </m:r>
                      <m:r>
                        <a:rPr lang="fr-FR" sz="8000" b="0" i="1" smtClean="0">
                          <a:latin typeface="Cambria Math"/>
                        </a:rPr>
                        <m:t>(−7,3)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37751" y="1139297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− 12,3</m:t>
                      </m:r>
                      <m:r>
                        <a:rPr lang="fr-FR" sz="8000" b="0" i="1" smtClean="0">
                          <a:latin typeface="Cambria Math"/>
                        </a:rPr>
                        <m:t>+(−7,6)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37751" y="1151021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15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6</m:t>
                      </m:r>
                      <m:r>
                        <a:rPr lang="fr-FR" sz="8000" b="0" i="1" smtClean="0">
                          <a:latin typeface="Cambria Math"/>
                        </a:rPr>
                        <m:t>−(+4)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37751" y="1151021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10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A76E4F5-9BC9-4CB6-BB6E-F5BA4D0744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b="0" i="1" smtClean="0">
                          <a:latin typeface="Cambria Math"/>
                        </a:rPr>
                        <m:t>−(−6)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A76E4F5-9BC9-4CB6-BB6E-F5BA4D0744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02582" y="1127574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475169752"/>
      </p:ext>
    </p:extLst>
  </p:cSld>
  <p:clrMapOvr>
    <a:masterClrMapping/>
  </p:clrMapOvr>
  <p:transition spd="slow" advTm="12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−15</m:t>
                      </m:r>
                      <m:r>
                        <a:rPr lang="fr-FR" sz="8000" b="0" i="1" smtClean="0">
                          <a:latin typeface="Cambria Math"/>
                        </a:rPr>
                        <m:t>+</m:t>
                      </m:r>
                      <m:r>
                        <a:rPr lang="fr-FR" sz="80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1197" y="1139297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24805529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1382</TotalTime>
  <Words>46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l’addition et la soustraction de deux nombres relatifs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18</cp:revision>
  <dcterms:created xsi:type="dcterms:W3CDTF">2017-10-13T11:15:43Z</dcterms:created>
  <dcterms:modified xsi:type="dcterms:W3CDTF">2022-09-21T14:18:47Z</dcterms:modified>
</cp:coreProperties>
</file>