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7" r:id="rId24"/>
  </p:sldIdLst>
  <p:sldSz cx="12192000" cy="68580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465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A70BC-3F2B-447A-B7B2-DDF8DD908545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2C7A1-5812-4785-B80F-F3B3F957FAF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900" b="0" strike="noStrike" spc="-1" dirty="0" err="1">
                <a:solidFill>
                  <a:srgbClr val="000000"/>
                </a:solidFill>
                <a:latin typeface="Gill Sans MT"/>
              </a:rPr>
              <a:t>Cliquez</a:t>
            </a:r>
            <a:r>
              <a:rPr lang="en-US" sz="1900" b="0" strike="noStrike" spc="-1" dirty="0">
                <a:solidFill>
                  <a:srgbClr val="000000"/>
                </a:solidFill>
                <a:latin typeface="Gill Sans MT"/>
              </a:rPr>
              <a:t> pour </a:t>
            </a:r>
            <a:r>
              <a:rPr lang="en-US" sz="1900" b="0" strike="noStrike" spc="-1" dirty="0" err="1">
                <a:solidFill>
                  <a:srgbClr val="000000"/>
                </a:solidFill>
                <a:latin typeface="Gill Sans MT"/>
              </a:rPr>
              <a:t>déplacer</a:t>
            </a:r>
            <a:r>
              <a:rPr lang="en-US" sz="1900" b="0" strike="noStrike" spc="-1" dirty="0">
                <a:solidFill>
                  <a:srgbClr val="000000"/>
                </a:solidFill>
                <a:latin typeface="Gill Sans MT"/>
              </a:rPr>
              <a:t> la </a:t>
            </a:r>
            <a:r>
              <a:rPr lang="en-US" sz="1900" b="0" strike="noStrike" spc="-1" dirty="0" err="1">
                <a:solidFill>
                  <a:srgbClr val="000000"/>
                </a:solidFill>
                <a:latin typeface="Gill Sans MT"/>
              </a:rPr>
              <a:t>diapo</a:t>
            </a:r>
            <a:endParaRPr lang="en-US" sz="19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82600" y="5684240"/>
            <a:ext cx="6260427" cy="538485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200" b="0" strike="noStrike" spc="-1" dirty="0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96111" cy="59795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500" b="0" strike="noStrike" spc="-1" dirty="0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429516" y="0"/>
            <a:ext cx="3396111" cy="597959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500" b="0" strike="noStrike" spc="-1" dirty="0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1368882"/>
            <a:ext cx="3396111" cy="597959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500" b="0" strike="noStrike" spc="-1" dirty="0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429516" y="11368882"/>
            <a:ext cx="3396111" cy="597959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500" b="0" strike="noStrike" spc="-1">
                <a:latin typeface="Times New Roman"/>
              </a:rPr>
              <a:pPr algn="r"/>
              <a:t>‹N°›</a:t>
            </a:fld>
            <a:endParaRPr lang="fr-FR" sz="1500" b="0" strike="noStrike" spc="-1" dirty="0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709930" y="4861441"/>
            <a:ext cx="5679067" cy="460517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200" spc="-1" dirty="0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4021446" y="9721270"/>
            <a:ext cx="3075991" cy="511328"/>
          </a:xfrm>
          <a:prstGeom prst="rect">
            <a:avLst/>
          </a:prstGeom>
          <a:noFill/>
          <a:ln>
            <a:noFill/>
          </a:ln>
        </p:spPr>
        <p:txBody>
          <a:bodyPr lIns="99048" tIns="49524" rIns="99048" bIns="49524"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300" spc="-1">
                <a:solidFill>
                  <a:srgbClr val="000000"/>
                </a:solidFill>
              </a:rPr>
              <a:pPr algn="r">
                <a:lnSpc>
                  <a:spcPct val="100000"/>
                </a:lnSpc>
              </a:pPr>
              <a:t>14</a:t>
            </a:fld>
            <a:endParaRPr lang="fr-FR" sz="1300" spc="-1" dirty="0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13/11/2023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13/11/2023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2060"/>
                </a:solidFill>
                <a:latin typeface="Gill Sans MT"/>
              </a:rPr>
              <a:t>Test sur les tables de multiplication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 vous avez droit à 12 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EBE8ED70-EB74-461C-9198-F95E6F5EC61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16,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2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7F31FDC2-ACC6-44E7-87E8-1D0AA638F436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48,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6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FB3FC991-01D2-4118-BEF6-59790B8E4F6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30,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5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91E0A96B-7323-4EE8-BFF0-8AA40BBA4C59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64,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B3339976-5C6C-4641-A0D2-0322263537E8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28,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7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29F699AC-0476-437F-BEC7-D837AA8E105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27,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9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4C3EC9DC-692C-4280-A5AF-4E06071E766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64,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16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85C0A9C4-478A-4D9E-85AF-783228421AE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16,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9EFAD1DC-5FEF-4905-92C1-9C6F6AE81CD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63,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7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18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69EE3DF8-17FD-4814-827B-27A55325E8FB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10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15,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3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19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9F573F8B-942F-4F7F-AB2F-A37B57F920A2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32,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20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6ABA1762-9AEA-46EC-929D-FE3C8EFF0EC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81,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9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94B19511-A5A0-41CC-A9B2-C6A7E000759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72,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A4084CEC-8DF0-47D2-A1E7-1ADC9D2C6EAA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40,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5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TextShape 2">
            <a:extLst>
              <a:ext uri="{FF2B5EF4-FFF2-40B4-BE49-F238E27FC236}">
                <a16:creationId xmlns:a16="http://schemas.microsoft.com/office/drawing/2014/main" xmlns="" id="{CA2A4B07-8958-4A71-8F12-B4A20DDAFB16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49,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7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0AB6881-078C-4220-BC49-AB0E4109CEE4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18,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6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9AD2D576-233C-401F-B8CD-B885F9F45D34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36,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49220E52-93F8-46BC-AEB2-7CB01F3A6B1D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54,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9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8F2002E0-F27C-4E33-9369-F314198D949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20,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2035</TotalTime>
  <Words>220</Words>
  <Application>Microsoft Macintosh PowerPoint</Application>
  <PresentationFormat>Personnalisé</PresentationFormat>
  <Paragraphs>45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93</cp:revision>
  <dcterms:created xsi:type="dcterms:W3CDTF">2017-10-13T11:15:43Z</dcterms:created>
  <dcterms:modified xsi:type="dcterms:W3CDTF">2023-11-13T08:01:31Z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