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5"/>
  </p:notesMasterIdLst>
  <p:handoutMasterIdLst>
    <p:handoutMasterId r:id="rId26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87" r:id="rId24"/>
  </p:sldIdLst>
  <p:sldSz cx="12192000" cy="6858000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>
      <p:cViewPr varScale="1">
        <p:scale>
          <a:sx n="120" d="100"/>
          <a:sy n="120" d="100"/>
        </p:scale>
        <p:origin x="25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CA70BC-3F2B-447A-B7B2-DDF8DD908545}" type="datetimeFigureOut">
              <a:rPr lang="fr-FR" smtClean="0"/>
              <a:t>26/09/2022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2C7A1-5812-4785-B80F-F3B3F957FAF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74613" y="909638"/>
            <a:ext cx="7974013" cy="4486275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Cliquez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pour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déplacer</a:t>
            </a:r>
            <a:r>
              <a:rPr lang="en-US" sz="1900" b="0" strike="noStrike" spc="-1" dirty="0">
                <a:solidFill>
                  <a:srgbClr val="000000"/>
                </a:solidFill>
                <a:latin typeface="Gill Sans MT"/>
              </a:rPr>
              <a:t> la </a:t>
            </a:r>
            <a:r>
              <a:rPr lang="en-US" sz="1900" b="0" strike="noStrike" spc="-1" dirty="0" err="1">
                <a:solidFill>
                  <a:srgbClr val="000000"/>
                </a:solidFill>
                <a:latin typeface="Gill Sans MT"/>
              </a:rPr>
              <a:t>diapo</a:t>
            </a:r>
            <a:endParaRPr lang="en-US" sz="1900" b="0" strike="noStrike" spc="-1" dirty="0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82600" y="5684240"/>
            <a:ext cx="6260427" cy="5384857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2200" b="0" strike="noStrike" spc="-1" dirty="0">
                <a:latin typeface="Arial"/>
              </a:rPr>
              <a:t>Cliquez pour modifier le format des notes</a:t>
            </a: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429516" y="0"/>
            <a:ext cx="3396111" cy="597959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fr-FR" sz="1500" b="0" strike="noStrike" spc="-1" dirty="0">
                <a:latin typeface="Times New Roman"/>
              </a:rPr>
              <a:t> </a:t>
            </a: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429516" y="11368882"/>
            <a:ext cx="3396111" cy="597959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4196909C-9D4B-4BE5-9D25-45507BF97E80}" type="slidenum">
              <a:rPr lang="fr-FR" sz="1500" b="0" strike="noStrike" spc="-1">
                <a:latin typeface="Times New Roman"/>
              </a:rPr>
              <a:pPr algn="r"/>
              <a:t>‹N°›</a:t>
            </a:fld>
            <a:endParaRPr lang="fr-FR" sz="1500" b="0" strike="noStrike" spc="-1" dirty="0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</p:spPr>
      </p:sp>
      <p:sp>
        <p:nvSpPr>
          <p:cNvPr id="162" name="PlaceHolder 2"/>
          <p:cNvSpPr>
            <a:spLocks noGrp="1"/>
          </p:cNvSpPr>
          <p:nvPr>
            <p:ph type="body"/>
          </p:nvPr>
        </p:nvSpPr>
        <p:spPr>
          <a:xfrm>
            <a:off x="709930" y="4861441"/>
            <a:ext cx="5679067" cy="4605173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fr-FR" sz="2200" spc="-1" dirty="0">
              <a:latin typeface="Arial"/>
            </a:endParaRPr>
          </a:p>
        </p:txBody>
      </p:sp>
      <p:sp>
        <p:nvSpPr>
          <p:cNvPr id="163" name="TextShape 3"/>
          <p:cNvSpPr txBox="1"/>
          <p:nvPr/>
        </p:nvSpPr>
        <p:spPr>
          <a:xfrm>
            <a:off x="4021446" y="9721270"/>
            <a:ext cx="3075991" cy="511328"/>
          </a:xfrm>
          <a:prstGeom prst="rect">
            <a:avLst/>
          </a:prstGeom>
          <a:noFill/>
          <a:ln>
            <a:noFill/>
          </a:ln>
        </p:spPr>
        <p:txBody>
          <a:bodyPr lIns="99048" tIns="49524" rIns="99048" bIns="49524" anchor="b"/>
          <a:lstStyle/>
          <a:p>
            <a:pPr algn="r">
              <a:lnSpc>
                <a:spcPct val="100000"/>
              </a:lnSpc>
            </a:pPr>
            <a:fld id="{3437E9ED-3144-4279-A017-468045483F6F}" type="slidenum">
              <a:rPr lang="fr-FR" sz="1300" spc="-1">
                <a:solidFill>
                  <a:srgbClr val="000000"/>
                </a:solidFill>
              </a:rPr>
              <a:pPr algn="r">
                <a:lnSpc>
                  <a:spcPct val="100000"/>
                </a:lnSpc>
              </a:pPr>
              <a:t>14</a:t>
            </a:fld>
            <a:endParaRPr lang="fr-FR" sz="1300" spc="-1" dirty="0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69872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45560" y="201564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14515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69872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45560" y="3817800"/>
            <a:ext cx="309204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1451520" y="804600"/>
            <a:ext cx="9603000" cy="4863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34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372360" y="381780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145152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372360" y="2015640"/>
            <a:ext cx="468612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1451520" y="3817800"/>
            <a:ext cx="9603000" cy="164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0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2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PlaceHolder 3"/>
          <p:cNvSpPr>
            <a:spLocks noGrp="1"/>
          </p:cNvSpPr>
          <p:nvPr>
            <p:ph type="title"/>
          </p:nvPr>
        </p:nvSpPr>
        <p:spPr>
          <a:xfrm>
            <a:off x="2417760" y="802440"/>
            <a:ext cx="8636760" cy="2541240"/>
          </a:xfrm>
          <a:prstGeom prst="rect">
            <a:avLst/>
          </a:prstGeom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A391749-3B15-490C-8773-15CABB14AA29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26/09/2022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ftr"/>
          </p:nvPr>
        </p:nvSpPr>
        <p:spPr>
          <a:xfrm>
            <a:off x="2416680" y="329400"/>
            <a:ext cx="497340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6" name="PlaceHolder 6"/>
          <p:cNvSpPr>
            <a:spLocks noGrp="1"/>
          </p:cNvSpPr>
          <p:nvPr>
            <p:ph type="sldNum"/>
          </p:nvPr>
        </p:nvSpPr>
        <p:spPr>
          <a:xfrm>
            <a:off x="14378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A10124F8-D695-4941-96DC-E6B0A9B073AA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7" name="Line 7"/>
          <p:cNvSpPr/>
          <p:nvPr/>
        </p:nvSpPr>
        <p:spPr>
          <a:xfrm>
            <a:off x="2417760" y="3528360"/>
            <a:ext cx="863676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  <p:sp>
        <p:nvSpPr>
          <p:cNvPr id="8" name="PlaceHolder 8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2019600"/>
            <a:ext cx="12191760" cy="4105440"/>
          </a:xfrm>
          <a:prstGeom prst="rect">
            <a:avLst/>
          </a:prstGeom>
          <a:gradFill rotWithShape="0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46" name="Picture 6"/>
          <p:cNvPicPr/>
          <p:nvPr/>
        </p:nvPicPr>
        <p:blipFill>
          <a:blip r:embed="rId14"/>
          <a:srcRect t="1526" b="-1526"/>
          <a:stretch/>
        </p:blipFill>
        <p:spPr>
          <a:xfrm>
            <a:off x="0" y="6126480"/>
            <a:ext cx="12191760" cy="742680"/>
          </a:xfrm>
          <a:prstGeom prst="rect">
            <a:avLst/>
          </a:prstGeom>
          <a:ln>
            <a:noFill/>
          </a:ln>
        </p:spPr>
      </p:pic>
      <p:sp>
        <p:nvSpPr>
          <p:cNvPr id="47" name="Line 2"/>
          <p:cNvSpPr/>
          <p:nvPr/>
        </p:nvSpPr>
        <p:spPr>
          <a:xfrm>
            <a:off x="0" y="6128280"/>
            <a:ext cx="12191760" cy="360"/>
          </a:xfrm>
          <a:prstGeom prst="line">
            <a:avLst/>
          </a:prstGeom>
          <a:ln w="12600">
            <a:solidFill>
              <a:srgbClr val="00000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PlaceHolder 3"/>
          <p:cNvSpPr>
            <a:spLocks noGrp="1"/>
          </p:cNvSpPr>
          <p:nvPr>
            <p:ph type="title"/>
          </p:nvPr>
        </p:nvSpPr>
        <p:spPr>
          <a:xfrm>
            <a:off x="1451520" y="804600"/>
            <a:ext cx="9603000" cy="104904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Modifiez le style du titre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9" name="PlaceHolder 4"/>
          <p:cNvSpPr>
            <a:spLocks noGrp="1"/>
          </p:cNvSpPr>
          <p:nvPr>
            <p:ph type="body"/>
          </p:nvPr>
        </p:nvSpPr>
        <p:spPr>
          <a:xfrm>
            <a:off x="1451520" y="2015640"/>
            <a:ext cx="9603000" cy="345024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100000"/>
              </a:lnSpc>
              <a:spcBef>
                <a:spcPts val="1001"/>
              </a:spcBef>
              <a:buClr>
                <a:srgbClr val="B71E42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Gill Sans MT"/>
              </a:rPr>
              <a:t>Modifier les styles du texte du masque</a:t>
            </a:r>
          </a:p>
          <a:p>
            <a:pPr marL="685800" lvl="1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Gill Sans MT"/>
              </a:rPr>
              <a:t>Deuxième niveau</a:t>
            </a:r>
          </a:p>
          <a:p>
            <a:pPr marL="1143000" lvl="2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600" b="0" strike="noStrike" spc="-1">
                <a:solidFill>
                  <a:srgbClr val="000000"/>
                </a:solidFill>
                <a:latin typeface="Gill Sans MT"/>
              </a:rPr>
              <a:t>Troisième niveau</a:t>
            </a:r>
          </a:p>
          <a:p>
            <a:pPr marL="1600200" lvl="3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400" b="0" strike="noStrike" spc="-1">
                <a:solidFill>
                  <a:srgbClr val="000000"/>
                </a:solidFill>
                <a:latin typeface="Gill Sans MT"/>
              </a:rPr>
              <a:t>Quatrième niveau</a:t>
            </a:r>
          </a:p>
          <a:p>
            <a:pPr marL="2057400" lvl="4" indent="-228240">
              <a:lnSpc>
                <a:spcPct val="100000"/>
              </a:lnSpc>
              <a:spcBef>
                <a:spcPts val="499"/>
              </a:spcBef>
              <a:buClr>
                <a:srgbClr val="B71E42"/>
              </a:buClr>
              <a:buFont typeface="Arial"/>
              <a:buChar char="•"/>
            </a:pPr>
            <a:r>
              <a:rPr lang="en-US" sz="1200" b="0" strike="noStrike" spc="-1">
                <a:solidFill>
                  <a:srgbClr val="000000"/>
                </a:solidFill>
                <a:latin typeface="Gill Sans MT"/>
              </a:rPr>
              <a:t>Cinquième niveau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dt"/>
          </p:nvPr>
        </p:nvSpPr>
        <p:spPr>
          <a:xfrm>
            <a:off x="7554240" y="330480"/>
            <a:ext cx="3500280" cy="3088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40FB01D-B736-4F3B-8382-72BC1DCA786F}" type="datetime">
              <a:rPr lang="fr-FR" sz="1000" b="0" strike="noStrike" spc="-1">
                <a:solidFill>
                  <a:srgbClr val="8B8B8B"/>
                </a:solidFill>
                <a:latin typeface="Gill Sans MT"/>
              </a:rPr>
              <a:pPr algn="r">
                <a:lnSpc>
                  <a:spcPct val="100000"/>
                </a:lnSpc>
              </a:pPr>
              <a:t>26/09/2022</a:t>
            </a:fld>
            <a:endParaRPr lang="fr-FR" sz="1000" b="0" strike="noStrike" spc="-1">
              <a:latin typeface="Times New Roman"/>
            </a:endParaRPr>
          </a:p>
        </p:txBody>
      </p:sp>
      <p:sp>
        <p:nvSpPr>
          <p:cNvPr id="51" name="PlaceHolder 6"/>
          <p:cNvSpPr>
            <a:spLocks noGrp="1"/>
          </p:cNvSpPr>
          <p:nvPr>
            <p:ph type="ftr"/>
          </p:nvPr>
        </p:nvSpPr>
        <p:spPr>
          <a:xfrm>
            <a:off x="1451520" y="329400"/>
            <a:ext cx="5938560" cy="308880"/>
          </a:xfrm>
          <a:prstGeom prst="rect">
            <a:avLst/>
          </a:prstGeom>
        </p:spPr>
        <p:txBody>
          <a:bodyPr anchor="ctr"/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52" name="PlaceHolder 7"/>
          <p:cNvSpPr>
            <a:spLocks noGrp="1"/>
          </p:cNvSpPr>
          <p:nvPr>
            <p:ph type="sldNum"/>
          </p:nvPr>
        </p:nvSpPr>
        <p:spPr>
          <a:xfrm>
            <a:off x="480240" y="798840"/>
            <a:ext cx="810720" cy="503280"/>
          </a:xfrm>
          <a:prstGeom prst="rect">
            <a:avLst/>
          </a:prstGeom>
        </p:spPr>
        <p:txBody>
          <a:bodyPr/>
          <a:lstStyle/>
          <a:p>
            <a:pPr algn="r">
              <a:lnSpc>
                <a:spcPct val="100000"/>
              </a:lnSpc>
            </a:pPr>
            <a:fld id="{87F79285-2027-4E96-808F-9652AB996DAC}" type="slidenum">
              <a:rPr lang="fr-FR" sz="2800" b="0" strike="noStrike" spc="-1">
                <a:solidFill>
                  <a:srgbClr val="B71E42"/>
                </a:solidFill>
                <a:latin typeface="Gill Sans MT"/>
              </a:rPr>
              <a:pPr algn="r">
                <a:lnSpc>
                  <a:spcPct val="100000"/>
                </a:lnSpc>
              </a:pPr>
              <a:t>‹N°›</a:t>
            </a:fld>
            <a:endParaRPr lang="fr-FR" sz="2800" b="0" strike="noStrike" spc="-1">
              <a:latin typeface="Times New Roman"/>
            </a:endParaRPr>
          </a:p>
        </p:txBody>
      </p:sp>
      <p:sp>
        <p:nvSpPr>
          <p:cNvPr id="53" name="Line 8"/>
          <p:cNvSpPr/>
          <p:nvPr/>
        </p:nvSpPr>
        <p:spPr>
          <a:xfrm>
            <a:off x="1453680" y="1846800"/>
            <a:ext cx="9607680" cy="360"/>
          </a:xfrm>
          <a:prstGeom prst="line">
            <a:avLst/>
          </a:prstGeom>
          <a:ln w="31680">
            <a:round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2875680" y="818280"/>
            <a:ext cx="8915040" cy="2262600"/>
          </a:xfrm>
          <a:prstGeom prst="rect">
            <a:avLst/>
          </a:prstGeom>
          <a:noFill/>
          <a:ln>
            <a:noFill/>
          </a:ln>
        </p:spPr>
        <p:txBody>
          <a:bodyPr bIns="0" anchor="b"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6600" b="0" strike="noStrike" cap="all" spc="-1">
                <a:solidFill>
                  <a:srgbClr val="002060"/>
                </a:solidFill>
                <a:latin typeface="Gill Sans MT"/>
              </a:rPr>
              <a:t>Test sur les tables de multiplication</a:t>
            </a:r>
            <a:endParaRPr lang="en-US" sz="66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3220200" y="33825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tIns="91440" bIns="91440">
            <a:normAutofit lnSpcReduction="10000"/>
          </a:bodyPr>
          <a:lstStyle/>
          <a:p>
            <a:pPr>
              <a:lnSpc>
                <a:spcPct val="100000"/>
              </a:lnSpc>
              <a:spcBef>
                <a:spcPts val="1001"/>
              </a:spcBef>
            </a:pPr>
            <a:endParaRPr lang="fr-FR" sz="32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1001"/>
              </a:spcBef>
            </a:pPr>
            <a:r>
              <a:rPr lang="fr-FR" sz="3200" b="1" strike="noStrike" cap="all" spc="-1" dirty="0">
                <a:solidFill>
                  <a:srgbClr val="000000"/>
                </a:solidFill>
                <a:latin typeface="Gill Sans MT"/>
              </a:rPr>
              <a:t>Attention :  vous avez droit à 12 secondes par calcul</a:t>
            </a:r>
            <a:endParaRPr lang="fr-FR" sz="3200" b="0" strike="noStrike" spc="-1" dirty="0">
              <a:latin typeface="Arial"/>
            </a:endParaRPr>
          </a:p>
        </p:txBody>
      </p:sp>
      <p:pic>
        <p:nvPicPr>
          <p:cNvPr id="98" name="Picture 4"/>
          <p:cNvPicPr/>
          <p:nvPr/>
        </p:nvPicPr>
        <p:blipFill>
          <a:blip r:embed="rId2"/>
          <a:stretch/>
        </p:blipFill>
        <p:spPr>
          <a:xfrm>
            <a:off x="494280" y="3728520"/>
            <a:ext cx="2381040" cy="19828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EBE8ED70-EB74-461C-9198-F95E6F5EC61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2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7F31FDC2-ACC6-44E7-87E8-1D0AA638F43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11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FB3FC991-01D2-4118-BEF6-59790B8E4F6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1E0A96B-7323-4EE8-BFF0-8AA40BBA4C59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B3339976-5C6C-4641-A0D2-0322263537E8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14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29F699AC-0476-437F-BEC7-D837AA8E105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27,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4C3EC9DC-692C-4280-A5AF-4E06071E766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5C0A9C4-478A-4D9E-85AF-783228421AE5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EFAD1DC-5FEF-4905-92C1-9C6F6AE81CDC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63,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69EE3DF8-17FD-4814-827B-27A55325E8FB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</a:t>
            </a:r>
          </a:p>
        </p:txBody>
      </p:sp>
      <p:sp>
        <p:nvSpPr>
          <p:cNvPr id="10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15,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3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19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F573F8B-942F-4F7F-AB2F-A37B57F920A2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20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6ABA1762-9AEA-46EC-929D-FE3C8EFF0EC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81,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2060"/>
                </a:solidFill>
                <a:latin typeface="Gill Sans MT"/>
              </a:rPr>
              <a:t>FIN DU TEST</a:t>
            </a:r>
            <a:endParaRPr lang="en-US" sz="3200" b="0" strike="noStrike" spc="-1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endParaRPr lang="en-US" sz="2000" b="0" strike="noStrike" spc="-1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2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4B19511-A5A0-41CC-A9B2-C6A7E0007593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72,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8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3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A4084CEC-8DF0-47D2-A1E7-1ADC9D2C6EAA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5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4</a:t>
            </a:r>
          </a:p>
        </p:txBody>
      </p:sp>
      <p:sp>
        <p:nvSpPr>
          <p:cNvPr id="5" name="TextShape 2">
            <a:extLst>
              <a:ext uri="{FF2B5EF4-FFF2-40B4-BE49-F238E27FC236}">
                <a16:creationId xmlns:a16="http://schemas.microsoft.com/office/drawing/2014/main" id="{CA2A4B07-8958-4A71-8F12-B4A20DDAFB16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49,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7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5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D0AB6881-078C-4220-BC49-AB0E4109CEE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18,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6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6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9AD2D576-233C-401F-B8CD-B885F9F45D34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36,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7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49220E52-93F8-46BC-AEB2-7CB01F3A6B1D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54,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9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1451520" y="804600"/>
            <a:ext cx="9603000" cy="10490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b="0" strike="noStrike" cap="all" spc="-1">
                <a:solidFill>
                  <a:srgbClr val="000000"/>
                </a:solidFill>
                <a:latin typeface="Gill Sans MT"/>
              </a:rPr>
              <a:t>CALCUL 8</a:t>
            </a:r>
          </a:p>
        </p:txBody>
      </p:sp>
      <p:sp>
        <p:nvSpPr>
          <p:cNvPr id="4" name="TextShape 2">
            <a:extLst>
              <a:ext uri="{FF2B5EF4-FFF2-40B4-BE49-F238E27FC236}">
                <a16:creationId xmlns:a16="http://schemas.microsoft.com/office/drawing/2014/main" id="{8F2002E0-F27C-4E33-9369-F314198D9497}"/>
              </a:ext>
            </a:extLst>
          </p:cNvPr>
          <p:cNvSpPr txBox="1"/>
          <p:nvPr/>
        </p:nvSpPr>
        <p:spPr>
          <a:xfrm>
            <a:off x="1451520" y="2015640"/>
            <a:ext cx="9603000" cy="34502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marL="228600" indent="-228240" algn="ctr">
              <a:lnSpc>
                <a:spcPct val="100000"/>
              </a:lnSpc>
              <a:spcBef>
                <a:spcPts val="1001"/>
              </a:spcBef>
            </a:pP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Dans 20,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combien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de </a:t>
            </a:r>
            <a:r>
              <a:rPr lang="en-US" sz="6000" spc="-1" dirty="0" err="1">
                <a:solidFill>
                  <a:srgbClr val="000000"/>
                </a:solidFill>
                <a:latin typeface="Times New Roman"/>
              </a:rPr>
              <a:t>fois</a:t>
            </a:r>
            <a:r>
              <a:rPr lang="en-US" sz="6000" spc="-1" dirty="0">
                <a:solidFill>
                  <a:srgbClr val="000000"/>
                </a:solidFill>
                <a:latin typeface="Times New Roman"/>
              </a:rPr>
              <a:t> 4 ?</a:t>
            </a:r>
            <a:endParaRPr lang="en-US" sz="6000" b="0" strike="noStrike" spc="-1" dirty="0">
              <a:solidFill>
                <a:srgbClr val="000000"/>
              </a:solidFill>
              <a:latin typeface="Gill Sans MT"/>
            </a:endParaRPr>
          </a:p>
        </p:txBody>
      </p:sp>
    </p:spTree>
  </p:cSld>
  <p:clrMapOvr>
    <a:masterClrMapping/>
  </p:clrMapOvr>
  <p:transition spd="slow" advTm="8000">
    <p:push dir="u"/>
  </p:transition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2035</TotalTime>
  <Words>220</Words>
  <Application>Microsoft Macintosh PowerPoint</Application>
  <PresentationFormat>Grand écran</PresentationFormat>
  <Paragraphs>45</Paragraphs>
  <Slides>22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22</vt:i4>
      </vt:variant>
    </vt:vector>
  </HeadingPairs>
  <TitlesOfParts>
    <vt:vector size="30" baseType="lpstr">
      <vt:lpstr>Arial</vt:lpstr>
      <vt:lpstr>Calibri</vt:lpstr>
      <vt:lpstr>Gill Sans MT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Microsoft Office User</cp:lastModifiedBy>
  <cp:revision>93</cp:revision>
  <dcterms:created xsi:type="dcterms:W3CDTF">2017-10-13T11:15:43Z</dcterms:created>
  <dcterms:modified xsi:type="dcterms:W3CDTF">2022-09-26T15:27:25Z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Personnalisé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32</vt:i4>
  </property>
</Properties>
</file>