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0" r:id="rId3"/>
    <p:sldId id="259" r:id="rId4"/>
    <p:sldId id="258" r:id="rId5"/>
    <p:sldId id="261" r:id="rId6"/>
    <p:sldId id="262" r:id="rId7"/>
    <p:sldId id="275" r:id="rId8"/>
    <p:sldId id="276" r:id="rId9"/>
    <p:sldId id="286" r:id="rId10"/>
    <p:sldId id="287" r:id="rId11"/>
    <p:sldId id="288" r:id="rId12"/>
    <p:sldId id="29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4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20/09/2021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sur les tables de </a:t>
            </a:r>
            <a:r>
              <a:rPr lang="fr-FR" sz="4400" dirty="0" smtClean="0">
                <a:solidFill>
                  <a:srgbClr val="002060"/>
                </a:solidFill>
              </a:rPr>
              <a:t>multiplication et les enchaînements d’opérations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8 ET 15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[14 −</m:t>
                    </m:r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2+3</m:t>
                        </m:r>
                      </m:e>
                    </m:d>
                    <m:r>
                      <a:rPr lang="fr-FR" sz="8000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fr-FR" sz="8000" dirty="0" smtClean="0"/>
                  <a:t> x 7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313628735"/>
      </p:ext>
    </p:extLst>
  </p:cSld>
  <p:clrMapOvr>
    <a:masterClrMapping/>
  </p:clrMapOvr>
  <p:transition spd="slow" advTm="20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[</m:t>
                    </m:r>
                    <m:r>
                      <a:rPr lang="fr-FR" sz="8000" b="0" i="1" smtClean="0">
                        <a:latin typeface="Cambria Math"/>
                      </a:rPr>
                      <m:t>9</m:t>
                    </m:r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6 – 12 : 2] : 6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313820341"/>
      </p:ext>
    </p:extLst>
  </p:cSld>
  <p:clrMapOvr>
    <a:masterClrMapping/>
  </p:clrMapOvr>
  <p:transition spd="slow" advTm="20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1406606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41057434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8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A76E4F5-9BC9-4CB6-BB6E-F5BA4D0744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A76E4F5-9BC9-4CB6-BB6E-F5BA4D0744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475169752"/>
      </p:ext>
    </p:extLst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20 −5+7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24805529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6,2+4,3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2 + 7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45316595"/>
      </p:ext>
    </p:extLst>
  </p:cSld>
  <p:clrMapOvr>
    <a:masterClrMapping/>
  </p:clrMapOvr>
  <p:transition spd="slow" advTm="20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1366</TotalTime>
  <Words>46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tables de multiplication et les enchaînements d’opérations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17</cp:revision>
  <dcterms:created xsi:type="dcterms:W3CDTF">2017-10-13T11:15:43Z</dcterms:created>
  <dcterms:modified xsi:type="dcterms:W3CDTF">2021-09-20T09:45:36Z</dcterms:modified>
</cp:coreProperties>
</file>