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60" r:id="rId3"/>
    <p:sldId id="259" r:id="rId4"/>
    <p:sldId id="258" r:id="rId5"/>
    <p:sldId id="261" r:id="rId6"/>
    <p:sldId id="262" r:id="rId7"/>
    <p:sldId id="275" r:id="rId8"/>
    <p:sldId id="276" r:id="rId9"/>
    <p:sldId id="286" r:id="rId10"/>
    <p:sldId id="287" r:id="rId11"/>
    <p:sldId id="288" r:id="rId12"/>
    <p:sldId id="290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23/09/2021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60794904"/>
      </p:ext>
    </p:extLst>
  </p:cSld>
  <p:clrMapOvr>
    <a:masterClrMapping/>
  </p:clrMapOvr>
  <p:transition spd="slow" advTm="10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23/09/2021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026496204"/>
      </p:ext>
    </p:extLst>
  </p:cSld>
  <p:clrMapOvr>
    <a:masterClrMapping/>
  </p:clrMapOvr>
  <p:transition spd="slow" advTm="10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23/09/2021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33078216"/>
      </p:ext>
    </p:extLst>
  </p:cSld>
  <p:clrMapOvr>
    <a:masterClrMapping/>
  </p:clrMapOvr>
  <p:transition spd="slow" advTm="10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23/09/2021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0182716"/>
      </p:ext>
    </p:extLst>
  </p:cSld>
  <p:clrMapOvr>
    <a:masterClrMapping/>
  </p:clrMapOvr>
  <p:transition spd="slow" advTm="10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23/09/2021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339117409"/>
      </p:ext>
    </p:extLst>
  </p:cSld>
  <p:clrMapOvr>
    <a:masterClrMapping/>
  </p:clrMapOvr>
  <p:transition spd="slow" advTm="10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23/09/2021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440606828"/>
      </p:ext>
    </p:extLst>
  </p:cSld>
  <p:clrMapOvr>
    <a:masterClrMapping/>
  </p:clrMapOvr>
  <p:transition spd="slow" advTm="10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23/09/2021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83505055"/>
      </p:ext>
    </p:extLst>
  </p:cSld>
  <p:clrMapOvr>
    <a:masterClrMapping/>
  </p:clrMapOvr>
  <p:transition spd="slow" advTm="10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23/09/2021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80526733"/>
      </p:ext>
    </p:extLst>
  </p:cSld>
  <p:clrMapOvr>
    <a:masterClrMapping/>
  </p:clrMapOvr>
  <p:transition spd="slow" advTm="10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23/09/2021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208016599"/>
      </p:ext>
    </p:extLst>
  </p:cSld>
  <p:clrMapOvr>
    <a:masterClrMapping/>
  </p:clrMapOvr>
  <p:transition spd="slow" advTm="10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23/09/2021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18140036"/>
      </p:ext>
    </p:extLst>
  </p:cSld>
  <p:clrMapOvr>
    <a:masterClrMapping/>
  </p:clrMapOvr>
  <p:transition spd="slow" advTm="10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23/09/2021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38900575"/>
      </p:ext>
    </p:extLst>
  </p:cSld>
  <p:clrMapOvr>
    <a:masterClrMapping/>
  </p:clrMapOvr>
  <p:transition spd="slow" advTm="10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23/09/2021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10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Autofit/>
          </a:bodyPr>
          <a:lstStyle/>
          <a:p>
            <a:r>
              <a:rPr lang="fr-FR" sz="4400" dirty="0">
                <a:solidFill>
                  <a:srgbClr val="002060"/>
                </a:solidFill>
              </a:rPr>
              <a:t>Test sur les tables de </a:t>
            </a:r>
            <a:r>
              <a:rPr lang="fr-FR" sz="4400" dirty="0" smtClean="0">
                <a:solidFill>
                  <a:srgbClr val="002060"/>
                </a:solidFill>
              </a:rPr>
              <a:t>multiplication et les enchaînements d’opérations</a:t>
            </a:r>
            <a:endParaRPr lang="fr-FR" sz="4400" dirty="0">
              <a:solidFill>
                <a:srgbClr val="00206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92500" lnSpcReduction="2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avez </a:t>
            </a:r>
            <a:r>
              <a:rPr lang="fr-FR" sz="3200" b="1" dirty="0" smtClean="0"/>
              <a:t>droit ENTRE </a:t>
            </a:r>
          </a:p>
          <a:p>
            <a:pPr algn="ctr"/>
            <a:r>
              <a:rPr lang="fr-FR" sz="3200" b="1" dirty="0" smtClean="0"/>
              <a:t>8 ET 15 </a:t>
            </a:r>
            <a:r>
              <a:rPr lang="fr-FR" sz="3200" b="1" dirty="0"/>
              <a:t>secondes par calcul</a:t>
            </a:r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="" xmlns:a16="http://schemas.microsoft.com/office/drawing/2014/main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178478980"/>
      </p:ext>
    </p:extLst>
  </p:cSld>
  <p:clrMapOvr>
    <a:masterClrMapping/>
  </p:clrMapOvr>
  <p:transition spd="slow" advTm="10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51737B0E-F5D5-4887-BADE-A37D1E7A552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fr-FR" sz="8000" b="0" i="1" smtClean="0">
                        <a:latin typeface="Cambria Math"/>
                      </a:rPr>
                      <m:t>[14 −</m:t>
                    </m:r>
                    <m:d>
                      <m:dPr>
                        <m:ctrlPr>
                          <a:rPr lang="fr-FR" sz="8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fr-FR" sz="8000" b="0" i="1" smtClean="0">
                            <a:latin typeface="Cambria Math"/>
                          </a:rPr>
                          <m:t>2+3</m:t>
                        </m:r>
                      </m:e>
                    </m:d>
                    <m:r>
                      <a:rPr lang="fr-FR" sz="8000" b="0" i="1" smtClean="0">
                        <a:latin typeface="Cambria Math"/>
                      </a:rPr>
                      <m:t>]</m:t>
                    </m:r>
                  </m:oMath>
                </a14:m>
                <a:r>
                  <a:rPr lang="fr-FR" sz="8000" dirty="0" smtClean="0"/>
                  <a:t> x 7</a:t>
                </a:r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51737B0E-F5D5-4887-BADE-A37D1E7A552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459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541417" y="1123406"/>
            <a:ext cx="7511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9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2313628735"/>
      </p:ext>
    </p:extLst>
  </p:cSld>
  <p:clrMapOvr>
    <a:masterClrMapping/>
  </p:clrMapOvr>
  <p:transition spd="slow" advTm="20000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fr-FR" sz="8000" i="1" smtClean="0">
                        <a:latin typeface="Cambria Math"/>
                      </a:rPr>
                      <m:t>[</m:t>
                    </m:r>
                    <m:r>
                      <a:rPr lang="fr-FR" sz="8000" b="0" i="1" smtClean="0">
                        <a:latin typeface="Cambria Math"/>
                      </a:rPr>
                      <m:t>9</m:t>
                    </m:r>
                    <m:r>
                      <a:rPr lang="fr-FR" sz="8000" i="1">
                        <a:latin typeface="Cambria Math"/>
                      </a:rPr>
                      <m:t>×</m:t>
                    </m:r>
                  </m:oMath>
                </a14:m>
                <a:r>
                  <a:rPr lang="fr-FR" sz="8000" dirty="0" smtClean="0"/>
                  <a:t> 6 – 12 : 2] : 6</a:t>
                </a:r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459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541417" y="1123406"/>
            <a:ext cx="7511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10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1313820341"/>
      </p:ext>
    </p:extLst>
  </p:cSld>
  <p:clrMapOvr>
    <a:masterClrMapping/>
  </p:clrMapOvr>
  <p:transition spd="slow" advTm="20000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LE TEST EST TERMINE</a:t>
            </a:r>
            <a:endParaRPr lang="fr-F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05366311"/>
      </p:ext>
    </p:extLst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33490C47-540F-42BF-A0BB-B514D859ECE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×7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33490C47-540F-42BF-A0BB-B514D859ECE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 dirty="0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541417" y="1123406"/>
            <a:ext cx="7511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1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1140660601"/>
      </p:ext>
    </p:extLst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415CA7A5-0403-4C62-A49F-939BFDE3BC9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×9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415CA7A5-0403-4C62-A49F-939BFDE3BC9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541417" y="1123406"/>
            <a:ext cx="7511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2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2241057434"/>
      </p:ext>
    </p:extLst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DBE2557E-DFDB-4480-93E7-803F09BFD03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×7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DBE2557E-DFDB-4480-93E7-803F09BFD03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541417" y="1123406"/>
            <a:ext cx="7511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3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3211103401"/>
      </p:ext>
    </p:extLst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6AEFE931-52A0-4CBB-BCE6-3BA259590BA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×8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6AEFE931-52A0-4CBB-BCE6-3BA259590BA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541417" y="1123406"/>
            <a:ext cx="7511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4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2296607038"/>
      </p:ext>
    </p:extLst>
  </p:cSld>
  <p:clrMapOvr>
    <a:masterClrMapping/>
  </p:clrMapOvr>
  <p:transition spd="slow" advTm="8000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C65DD68B-10ED-4635-8CD9-825DA7ADADD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×4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C65DD68B-10ED-4635-8CD9-825DA7ADADD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541417" y="1123406"/>
            <a:ext cx="7511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5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98490277"/>
      </p:ext>
    </p:extLst>
  </p:cSld>
  <p:clrMapOvr>
    <a:masterClrMapping/>
  </p:clrMapOvr>
  <p:transition spd="slow" advTm="8000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CA76E4F5-9BC9-4CB6-BB6E-F5BA4D07447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×8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CA76E4F5-9BC9-4CB6-BB6E-F5BA4D07447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541417" y="1123406"/>
            <a:ext cx="7511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6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3475169752"/>
      </p:ext>
    </p:extLst>
  </p:cSld>
  <p:clrMapOvr>
    <a:masterClrMapping/>
  </p:clrMapOvr>
  <p:transition spd="slow" advTm="8000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2E53360C-7C58-4D2E-9D1F-9A724DC2B71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/>
                        </a:rPr>
                        <m:t>20 −5+7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2E53360C-7C58-4D2E-9D1F-9A724DC2B71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541417" y="1123406"/>
            <a:ext cx="7511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7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124805529"/>
      </p:ext>
    </p:extLst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1FC0F43D-A001-4AEE-80AC-57ECDEE97F7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d>
                      <m:dPr>
                        <m:ctrlPr>
                          <a:rPr lang="fr-FR" sz="8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fr-FR" sz="8000" b="0" i="1" smtClean="0">
                            <a:latin typeface="Cambria Math"/>
                          </a:rPr>
                          <m:t>6,2+4,3</m:t>
                        </m:r>
                      </m:e>
                    </m:d>
                    <m:r>
                      <a:rPr lang="fr-FR" sz="8000" i="1">
                        <a:latin typeface="Cambria Math"/>
                      </a:rPr>
                      <m:t>×</m:t>
                    </m:r>
                  </m:oMath>
                </a14:m>
                <a:r>
                  <a:rPr lang="fr-FR" sz="8000" dirty="0" smtClean="0"/>
                  <a:t> 2 + 7</a:t>
                </a:r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1FC0F43D-A001-4AEE-80AC-57ECDEE97F7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459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541417" y="1123406"/>
            <a:ext cx="7511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8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2245316595"/>
      </p:ext>
    </p:extLst>
  </p:cSld>
  <p:clrMapOvr>
    <a:masterClrMapping/>
  </p:clrMapOvr>
  <p:transition spd="slow" advTm="20000">
    <p:push dir="u"/>
  </p:transition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1366</TotalTime>
  <Words>46</Words>
  <Application>Microsoft Office PowerPoint</Application>
  <PresentationFormat>Personnalisé</PresentationFormat>
  <Paragraphs>25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Galerie</vt:lpstr>
      <vt:lpstr>Test sur les tables de multiplication et les enchaînements d’opérations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LE TEST EST TERMINE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HP</cp:lastModifiedBy>
  <cp:revision>17</cp:revision>
  <dcterms:created xsi:type="dcterms:W3CDTF">2017-10-13T11:15:43Z</dcterms:created>
  <dcterms:modified xsi:type="dcterms:W3CDTF">2021-09-23T12:55:58Z</dcterms:modified>
</cp:coreProperties>
</file>