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198" y="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21/08/2019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les tables de multiplication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</a:t>
            </a:r>
            <a:r>
              <a:rPr lang="fr-FR" sz="3200" b="1" dirty="0"/>
              <a:t>à 8 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=""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8478980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19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5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29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</p:cSld>
  <p:clrMapOvr>
    <a:masterClrMapping/>
  </p:clrMapOvr>
  <p:transition spd="slow" advTm="8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</a:t>
            </a:r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</p:cSld>
  <p:clrMapOvr>
    <a:masterClrMapping/>
  </p:clrMapOvr>
  <p:transition spd="slow" advTm="8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1610</TotalTime>
  <Words>169</Words>
  <Application>Microsoft Office PowerPoint</Application>
  <PresentationFormat>Personnalisé</PresentationFormat>
  <Paragraphs>64</Paragraphs>
  <Slides>32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Galerie</vt:lpstr>
      <vt:lpstr>Test sur les tables de multiplication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CALCUL 11</vt:lpstr>
      <vt:lpstr>CALCUL 12</vt:lpstr>
      <vt:lpstr>CALCUL 13</vt:lpstr>
      <vt:lpstr>CALCUL 14</vt:lpstr>
      <vt:lpstr>CALCUL 15</vt:lpstr>
      <vt:lpstr>CALCUL 16</vt:lpstr>
      <vt:lpstr>CALCUL 17</vt:lpstr>
      <vt:lpstr>CALCUL 18</vt:lpstr>
      <vt:lpstr>CALCUL 19</vt:lpstr>
      <vt:lpstr>CALCUL 20</vt:lpstr>
      <vt:lpstr>CALCUL 21</vt:lpstr>
      <vt:lpstr>CALCUL 22</vt:lpstr>
      <vt:lpstr>CALCUL 23</vt:lpstr>
      <vt:lpstr>CALCUL 24</vt:lpstr>
      <vt:lpstr>CALCUL 25</vt:lpstr>
      <vt:lpstr>CALCUL 26</vt:lpstr>
      <vt:lpstr>CALCUL 27</vt:lpstr>
      <vt:lpstr>CALCUL 28</vt:lpstr>
      <vt:lpstr>CALCUL 29</vt:lpstr>
      <vt:lpstr>CALCUL 30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16</cp:revision>
  <dcterms:created xsi:type="dcterms:W3CDTF">2017-10-13T11:15:43Z</dcterms:created>
  <dcterms:modified xsi:type="dcterms:W3CDTF">2019-08-21T09:41:04Z</dcterms:modified>
</cp:coreProperties>
</file>