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54FFB37-F77F-4DE1-BAF8-E2164B52D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54FFB37-F77F-4DE1-BAF8-E2164B52D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85618335"/>
      </p:ext>
    </p:extLst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0EF2354-53B0-4428-A0AE-A9C41E707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0EF2354-53B0-4428-A0AE-A9C41E707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9842140"/>
      </p:ext>
    </p:extLst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D6DE1DF-A864-4F02-82B9-75CF303E6D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D6DE1DF-A864-4F02-82B9-75CF303E6D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408487373"/>
      </p:ext>
    </p:extLst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BC7867AC-458F-48F1-B6AF-FACF7FA35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C7867AC-458F-48F1-B6AF-FACF7FA35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899221959"/>
      </p:ext>
    </p:extLst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D214A69-6713-4676-8B90-29105DADEF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214A69-6713-4676-8B90-29105DADEF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038852848"/>
      </p:ext>
    </p:extLst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92878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1362</TotalTime>
  <Words>50</Words>
  <Application>Microsoft Office PowerPoint</Application>
  <PresentationFormat>Personnalisé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les tables de multiplication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10</cp:revision>
  <dcterms:created xsi:type="dcterms:W3CDTF">2017-10-13T11:15:43Z</dcterms:created>
  <dcterms:modified xsi:type="dcterms:W3CDTF">2019-06-28T13:47:00Z</dcterms:modified>
</cp:coreProperties>
</file>