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486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60794904"/>
      </p:ext>
    </p:extLst>
  </p:cSld>
  <p:clrMapOvr>
    <a:masterClrMapping/>
  </p:clrMapOvr>
  <p:transition spd="slow" advTm="8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26496204"/>
      </p:ext>
    </p:extLst>
  </p:cSld>
  <p:clrMapOvr>
    <a:masterClrMapping/>
  </p:clrMapOvr>
  <p:transition spd="slow" advTm="8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33078216"/>
      </p:ext>
    </p:extLst>
  </p:cSld>
  <p:clrMapOvr>
    <a:masterClrMapping/>
  </p:clrMapOvr>
  <p:transition spd="slow" advTm="8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0182716"/>
      </p:ext>
    </p:extLst>
  </p:cSld>
  <p:clrMapOvr>
    <a:masterClrMapping/>
  </p:clrMapOvr>
  <p:transition spd="slow" advTm="8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39117409"/>
      </p:ext>
    </p:extLst>
  </p:cSld>
  <p:clrMapOvr>
    <a:masterClrMapping/>
  </p:clrMapOvr>
  <p:transition spd="slow" advTm="8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40606828"/>
      </p:ext>
    </p:extLst>
  </p:cSld>
  <p:clrMapOvr>
    <a:masterClrMapping/>
  </p:clrMapOvr>
  <p:transition spd="slow" advTm="8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83505055"/>
      </p:ext>
    </p:extLst>
  </p:cSld>
  <p:clrMapOvr>
    <a:masterClrMapping/>
  </p:clrMapOvr>
  <p:transition spd="slow" advTm="8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80526733"/>
      </p:ext>
    </p:extLst>
  </p:cSld>
  <p:clrMapOvr>
    <a:masterClrMapping/>
  </p:clrMapOvr>
  <p:transition spd="slow" advTm="8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08016599"/>
      </p:ext>
    </p:extLst>
  </p:cSld>
  <p:clrMapOvr>
    <a:masterClrMapping/>
  </p:clrMapOvr>
  <p:transition spd="slow" advTm="8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18140036"/>
      </p:ext>
    </p:extLst>
  </p:cSld>
  <p:clrMapOvr>
    <a:masterClrMapping/>
  </p:clrMapOvr>
  <p:transition spd="slow" advTm="8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B794667-A641-4350-A097-91B750120E08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38900575"/>
      </p:ext>
    </p:extLst>
  </p:cSld>
  <p:clrMapOvr>
    <a:masterClrMapping/>
  </p:clrMapOvr>
  <p:transition spd="slow" advTm="8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94667-A641-4350-A097-91B750120E08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7726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slow" advTm="8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/>
          <a:lstStyle/>
          <a:p>
            <a:r>
              <a:rPr lang="fr-FR" dirty="0">
                <a:solidFill>
                  <a:srgbClr val="002060"/>
                </a:solidFill>
              </a:rPr>
              <a:t>Test sur les tables de multiplication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EA2FB9E7-2640-4B39-BE63-21B4FF9D5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0279" y="3382721"/>
            <a:ext cx="9144000" cy="1655762"/>
          </a:xfrm>
        </p:spPr>
        <p:txBody>
          <a:bodyPr>
            <a:normAutofit fontScale="92500" lnSpcReduction="20000"/>
          </a:bodyPr>
          <a:lstStyle/>
          <a:p>
            <a:endParaRPr lang="fr-FR" dirty="0"/>
          </a:p>
          <a:p>
            <a:pPr algn="ctr"/>
            <a:r>
              <a:rPr lang="fr-FR" sz="3200" b="1" dirty="0"/>
              <a:t>Attention : vous avez </a:t>
            </a:r>
            <a:r>
              <a:rPr lang="fr-FR" sz="3200" b="1" dirty="0" smtClean="0"/>
              <a:t>droit </a:t>
            </a:r>
            <a:r>
              <a:rPr lang="fr-FR" sz="3200" b="1" dirty="0"/>
              <a:t>à </a:t>
            </a:r>
            <a:endParaRPr lang="fr-FR" sz="3200" b="1" dirty="0" smtClean="0"/>
          </a:p>
          <a:p>
            <a:pPr algn="ctr"/>
            <a:r>
              <a:rPr lang="fr-FR" sz="3200" b="1" dirty="0" smtClean="0"/>
              <a:t>8 </a:t>
            </a:r>
            <a:r>
              <a:rPr lang="fr-FR" sz="3200" b="1" dirty="0"/>
              <a:t>secondes par calcul</a:t>
            </a:r>
          </a:p>
        </p:txBody>
      </p:sp>
      <p:pic>
        <p:nvPicPr>
          <p:cNvPr id="1028" name="Picture 4" descr="Résultat de recherche d'images pour &quot;attention&quot;">
            <a:extLst>
              <a:ext uri="{FF2B5EF4-FFF2-40B4-BE49-F238E27FC236}">
                <a16:creationId xmlns:a16="http://schemas.microsoft.com/office/drawing/2014/main" xmlns="" id="{1BD84AFF-6F4A-430E-A589-ABA611E37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272" y="3728591"/>
            <a:ext cx="2381450" cy="198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78478980"/>
      </p:ext>
    </p:extLst>
  </p:cSld>
  <p:clrMapOvr>
    <a:masterClrMapping/>
  </p:clrMapOvr>
  <p:transition spd="slow" advTm="8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51737B0E-F5D5-4887-BADE-A37D1E7A55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fr-FR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1737B0E-F5D5-4887-BADE-A37D1E7A55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9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775662483"/>
      </p:ext>
    </p:extLst>
  </p:cSld>
  <p:clrMapOvr>
    <a:masterClrMapping/>
  </p:clrMapOvr>
  <p:transition spd="slow" advTm="8000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32C14566-695D-46F4-ACC3-1B5E84EF52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fr-FR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2C14566-695D-46F4-ACC3-1B5E84EF52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10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1756551913"/>
      </p:ext>
    </p:extLst>
  </p:cSld>
  <p:clrMapOvr>
    <a:masterClrMapping/>
  </p:clrMapOvr>
  <p:transition spd="slow" advTm="8000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754FFB37-F77F-4DE1-BAF8-E2164B52DAE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fr-FR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×4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54FFB37-F77F-4DE1-BAF8-E2164B52DAE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11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3185618335"/>
      </p:ext>
    </p:extLst>
  </p:cSld>
  <p:clrMapOvr>
    <a:masterClrMapping/>
  </p:clrMapOvr>
  <p:transition spd="slow" advTm="8000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20EF2354-53B0-4428-A0AE-A9C41E707C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fr-FR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×9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0EF2354-53B0-4428-A0AE-A9C41E707C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12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119842140"/>
      </p:ext>
    </p:extLst>
  </p:cSld>
  <p:clrMapOvr>
    <a:masterClrMapping/>
  </p:clrMapOvr>
  <p:transition spd="slow" advTm="8000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CD6DE1DF-A864-4F02-82B9-75CF303E6D6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fr-FR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×8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D6DE1DF-A864-4F02-82B9-75CF303E6D6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13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2408487373"/>
      </p:ext>
    </p:extLst>
  </p:cSld>
  <p:clrMapOvr>
    <a:masterClrMapping/>
  </p:clrMapOvr>
  <p:transition spd="slow" advTm="8000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BC7867AC-458F-48F1-B6AF-FACF7FA356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fr-FR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×6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C7867AC-458F-48F1-B6AF-FACF7FA356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14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899221959"/>
      </p:ext>
    </p:extLst>
  </p:cSld>
  <p:clrMapOvr>
    <a:masterClrMapping/>
  </p:clrMapOvr>
  <p:transition spd="slow" advTm="8000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7D214A69-6713-4676-8B90-29105DADEFD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fr-FR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×6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214A69-6713-4676-8B90-29105DADEF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15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2038852848"/>
      </p:ext>
    </p:extLst>
  </p:cSld>
  <p:clrMapOvr>
    <a:masterClrMapping/>
  </p:clrMapOvr>
  <p:transition spd="slow" advTm="8000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LE TEST EST TERMINE</a:t>
            </a: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6928789"/>
      </p:ext>
    </p:extLst>
  </p:cSld>
  <p:clrMapOvr>
    <a:masterClrMapping/>
  </p:clrMapOvr>
  <p:transition spd="slow" advTm="8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2E53360C-7C58-4D2E-9D1F-9A724DC2B7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fr-FR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E53360C-7C58-4D2E-9D1F-9A724DC2B7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1</a:t>
            </a:r>
          </a:p>
        </p:txBody>
      </p:sp>
    </p:spTree>
    <p:extLst>
      <p:ext uri="{BB962C8B-B14F-4D97-AF65-F5344CB8AC3E}">
        <p14:creationId xmlns:p14="http://schemas.microsoft.com/office/powerpoint/2010/main" xmlns="" val="3509114490"/>
      </p:ext>
    </p:extLst>
  </p:cSld>
  <p:clrMapOvr>
    <a:masterClrMapping/>
  </p:clrMapOvr>
  <p:transition spd="slow" advTm="8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DBE2557E-DFDB-4480-93E7-803F09BFD03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fr-FR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×7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BE2557E-DFDB-4480-93E7-803F09BFD0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2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3211103401"/>
      </p:ext>
    </p:extLst>
  </p:cSld>
  <p:clrMapOvr>
    <a:masterClrMapping/>
  </p:clrMapOvr>
  <p:transition spd="slow" advTm="8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415CA7A5-0403-4C62-A49F-939BFDE3BC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fr-FR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×9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15CA7A5-0403-4C62-A49F-939BFDE3BC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3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2241057434"/>
      </p:ext>
    </p:extLst>
  </p:cSld>
  <p:clrMapOvr>
    <a:masterClrMapping/>
  </p:clrMapOvr>
  <p:transition spd="slow" advTm="8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33490C47-540F-42BF-A0BB-B514D859EC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fr-FR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×7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3490C47-540F-42BF-A0BB-B514D859EC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4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1140660601"/>
      </p:ext>
    </p:extLst>
  </p:cSld>
  <p:clrMapOvr>
    <a:masterClrMapping/>
  </p:clrMapOvr>
  <p:transition spd="slow" advTm="8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6AEFE931-52A0-4CBB-BCE6-3BA259590BA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fr-FR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×8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AEFE931-52A0-4CBB-BCE6-3BA259590B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5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2296607038"/>
      </p:ext>
    </p:extLst>
  </p:cSld>
  <p:clrMapOvr>
    <a:masterClrMapping/>
  </p:clrMapOvr>
  <p:transition spd="slow" advTm="8000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C65DD68B-10ED-4635-8CD9-825DA7ADAD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fr-FR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×4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65DD68B-10ED-4635-8CD9-825DA7ADAD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6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98490277"/>
      </p:ext>
    </p:extLst>
  </p:cSld>
  <p:clrMapOvr>
    <a:masterClrMapping/>
  </p:clrMapOvr>
  <p:transition spd="slow" advTm="8000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1FC0F43D-A001-4AEE-80AC-57ECDEE97F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fr-FR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×9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FC0F43D-A001-4AEE-80AC-57ECDEE97F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7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408343348"/>
      </p:ext>
    </p:extLst>
  </p:cSld>
  <p:clrMapOvr>
    <a:masterClrMapping/>
  </p:clrMapOvr>
  <p:transition spd="slow" advTm="8000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26B9EDD6-E726-42A5-92F8-5F2AB3755D3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fr-FR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×7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6B9EDD6-E726-42A5-92F8-5F2AB3755D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8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1439475794"/>
      </p:ext>
    </p:extLst>
  </p:cSld>
  <p:clrMapOvr>
    <a:masterClrMapping/>
  </p:clrMapOvr>
  <p:transition spd="slow" advTm="8000">
    <p:push dir="u"/>
  </p:transition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1362</TotalTime>
  <Words>50</Words>
  <Application>Microsoft Office PowerPoint</Application>
  <PresentationFormat>Personnalisé</PresentationFormat>
  <Paragraphs>35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Galerie</vt:lpstr>
      <vt:lpstr>Test sur les tables de multiplication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LE TEST EST TERMINE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sur les tables de multiplication</dc:title>
  <dc:creator>Victor</dc:creator>
  <cp:lastModifiedBy>utilisateur</cp:lastModifiedBy>
  <cp:revision>10</cp:revision>
  <dcterms:created xsi:type="dcterms:W3CDTF">2017-10-13T11:15:43Z</dcterms:created>
  <dcterms:modified xsi:type="dcterms:W3CDTF">2019-06-28T13:47:00Z</dcterms:modified>
</cp:coreProperties>
</file>