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8" autoAdjust="0"/>
    <p:restoredTop sz="86429" autoAdjust="0"/>
  </p:normalViewPr>
  <p:slideViewPr>
    <p:cSldViewPr snapToGrid="0">
      <p:cViewPr varScale="1">
        <p:scale>
          <a:sx n="96" d="100"/>
          <a:sy n="96" d="100"/>
        </p:scale>
        <p:origin x="-96" y="-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</a:t>
            </a:r>
            <a:r>
              <a:rPr lang="fr-FR" sz="3200" b="1" baseline="0" dirty="0"/>
              <a:t> </a:t>
            </a:r>
            <a:r>
              <a:rPr lang="fr-FR" sz="3200" b="1" dirty="0"/>
              <a:t>droit 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00DDC0DD-FF4B-4C8F-A6DC-D0898B3D18F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18 ÷ 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4A9228E8-70B6-4B17-AED3-AE32A4762D6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12 ÷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×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12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63907865-9EE8-4BA4-986D-4CA076E6A75E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28 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CALCUL13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62E59E87-9C69-46B3-AE99-062E3C78BBCA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90 ÷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84C07586-4B9E-4E36-AB9D-96D0BECB1569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24 ÷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657FD4FC-3466-4DFC-B45E-712ED15E4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449638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30 ÷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16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×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17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B979952D-04B4-4DFE-AAD3-AF9FFCC6B92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48 ÷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18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3E88708-78CA-4843-A9F2-16B45347E138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81 ÷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36 ÷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740D428E-C1AA-44A7-9A91-21D882C4C66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÷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20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1B17C060-FC1D-446F-B6B1-2407CBBA6FC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42 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74AAF4D4-9C0D-4D1F-A633-87B25ACEBDBC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49 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×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3316CC3-B434-4A7C-BB35-17B279FF1B41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20 ÷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2461A5A0-8D39-41BD-8431-9AE4FBB877A1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72 ÷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8004ED69-2207-49AD-8BBF-82046B1A06DA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18 ÷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4EEFBF39-E497-42C6-8009-FE4AA648AB6A}"/>
              </a:ext>
            </a:extLst>
          </p:cNvPr>
          <p:cNvSpPr txBox="1">
            <a:spLocks/>
          </p:cNvSpPr>
          <p:nvPr/>
        </p:nvSpPr>
        <p:spPr>
          <a:xfrm>
            <a:off x="1294363" y="1703694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×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4D99DB12-174D-4BBF-8B52-EDE368A998BB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36 ÷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1682</TotalTime>
  <Words>118</Words>
  <Application>Microsoft Office PowerPoint</Application>
  <PresentationFormat>Personnalisé</PresentationFormat>
  <Paragraphs>44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Administrateur</cp:lastModifiedBy>
  <cp:revision>50</cp:revision>
  <dcterms:created xsi:type="dcterms:W3CDTF">2017-10-13T11:15:43Z</dcterms:created>
  <dcterms:modified xsi:type="dcterms:W3CDTF">2021-10-19T08:54:04Z</dcterms:modified>
</cp:coreProperties>
</file>