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10" r:id="rId4"/>
    <p:sldId id="311" r:id="rId5"/>
    <p:sldId id="312" r:id="rId6"/>
    <p:sldId id="313" r:id="rId7"/>
    <p:sldId id="314" r:id="rId8"/>
    <p:sldId id="316" r:id="rId9"/>
    <p:sldId id="317" r:id="rId10"/>
    <p:sldId id="319" r:id="rId11"/>
    <p:sldId id="323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98" y="6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N°1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20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3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5414963" y="3224213"/>
          <a:ext cx="1736725" cy="1390650"/>
        </p:xfrm>
        <a:graphic>
          <a:graphicData uri="http://schemas.openxmlformats.org/presentationml/2006/ole">
            <p:oleObj spid="_x0000_s1027" name="Equation" r:id="rId3" imgW="253800" imgH="20304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306645" y="3251567"/>
          <a:ext cx="2291075" cy="1472834"/>
        </p:xfrm>
        <a:graphic>
          <a:graphicData uri="http://schemas.openxmlformats.org/presentationml/2006/ole">
            <p:oleObj spid="_x0000_s2050" name="Equation" r:id="rId3" imgW="355320" imgH="22860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1655</TotalTime>
  <Words>84</Words>
  <Application>Microsoft Office PowerPoint</Application>
  <PresentationFormat>Personnalisé</PresentationFormat>
  <Paragraphs>32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Galerie</vt:lpstr>
      <vt:lpstr>MathType 6.0 Equation</vt:lpstr>
      <vt:lpstr>Equation</vt:lpstr>
      <vt:lpstr>Test N°1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35</cp:revision>
  <dcterms:created xsi:type="dcterms:W3CDTF">2017-10-13T11:15:43Z</dcterms:created>
  <dcterms:modified xsi:type="dcterms:W3CDTF">2023-09-19T07:10:51Z</dcterms:modified>
</cp:coreProperties>
</file>