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310" r:id="rId4"/>
    <p:sldId id="311" r:id="rId5"/>
    <p:sldId id="312" r:id="rId6"/>
    <p:sldId id="313" r:id="rId7"/>
    <p:sldId id="314" r:id="rId8"/>
    <p:sldId id="316" r:id="rId9"/>
    <p:sldId id="317" r:id="rId10"/>
    <p:sldId id="319" r:id="rId11"/>
    <p:sldId id="323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429" autoAdjust="0"/>
  </p:normalViewPr>
  <p:slideViewPr>
    <p:cSldViewPr snapToGrid="0">
      <p:cViewPr>
        <p:scale>
          <a:sx n="81" d="100"/>
          <a:sy n="81" d="100"/>
        </p:scale>
        <p:origin x="564" y="6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31/08/2019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sur </a:t>
            </a:r>
            <a:r>
              <a:rPr lang="fr-FR" dirty="0" smtClean="0">
                <a:solidFill>
                  <a:srgbClr val="002060"/>
                </a:solidFill>
              </a:rPr>
              <a:t>le CALCUL D’EXPRESSIONS, REDUIRE et puissances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entre 15 et 20 </a:t>
            </a:r>
            <a:r>
              <a:rPr lang="fr-FR" sz="3200" b="1" dirty="0"/>
              <a:t>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 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+ 3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7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pour 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²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pour 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3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)²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</a:t>
            </a: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5718418" y="3269030"/>
          <a:ext cx="1129241" cy="1302970"/>
        </p:xfrm>
        <a:graphic>
          <a:graphicData uri="http://schemas.openxmlformats.org/presentationml/2006/ole">
            <p:oleObj spid="_x0000_s1027" name="Equation" r:id="rId3" imgW="164880" imgH="190440" progId="Equation.DSMT4">
              <p:embed/>
            </p:oleObj>
          </a:graphicData>
        </a:graphic>
      </p:graphicFrame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</a:t>
            </a: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5306645" y="3251567"/>
          <a:ext cx="2291075" cy="1472834"/>
        </p:xfrm>
        <a:graphic>
          <a:graphicData uri="http://schemas.openxmlformats.org/presentationml/2006/ole">
            <p:oleObj spid="_x0000_s2050" name="Equation" r:id="rId3" imgW="355320" imgH="228600" progId="Equation.DSMT4">
              <p:embed/>
            </p:oleObj>
          </a:graphicData>
        </a:graphic>
      </p:graphicFrame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 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+ 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+ 2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1652</TotalTime>
  <Words>91</Words>
  <Application>Microsoft Office PowerPoint</Application>
  <PresentationFormat>Personnalisé</PresentationFormat>
  <Paragraphs>32</Paragraphs>
  <Slides>12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Galerie</vt:lpstr>
      <vt:lpstr>Equation</vt:lpstr>
      <vt:lpstr>Test sur le CALCUL D’EXPRESSIONS, REDUIRE et puissances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31</cp:revision>
  <dcterms:created xsi:type="dcterms:W3CDTF">2017-10-13T11:15:43Z</dcterms:created>
  <dcterms:modified xsi:type="dcterms:W3CDTF">2019-08-31T16:03:56Z</dcterms:modified>
</cp:coreProperties>
</file>