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9" r:id="rId3"/>
    <p:sldId id="266" r:id="rId4"/>
    <p:sldId id="262" r:id="rId5"/>
    <p:sldId id="271" r:id="rId6"/>
    <p:sldId id="261" r:id="rId7"/>
    <p:sldId id="272" r:id="rId8"/>
    <p:sldId id="270" r:id="rId9"/>
    <p:sldId id="274" r:id="rId10"/>
    <p:sldId id="275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5CAC5F5-37D6-47F4-B131-E85D9ED16754}">
          <p14:sldIdLst>
            <p14:sldId id="256"/>
            <p14:sldId id="269"/>
            <p14:sldId id="266"/>
            <p14:sldId id="262"/>
            <p14:sldId id="271"/>
            <p14:sldId id="261"/>
            <p14:sldId id="272"/>
            <p14:sldId id="270"/>
            <p14:sldId id="274"/>
            <p14:sldId id="275"/>
            <p14:sldId id="268"/>
            <p14:sldId id="26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54" y="-21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t>18/04/2024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</a:t>
            </a:r>
            <a:r>
              <a:rPr lang="fr-FR" sz="4800" dirty="0" smtClean="0">
                <a:solidFill>
                  <a:srgbClr val="002060"/>
                </a:solidFill>
              </a:rPr>
              <a:t>sur le calcul littéral et la proportionnalité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droit entre </a:t>
            </a:r>
            <a:r>
              <a:rPr lang="fr-FR" sz="3200" b="1" dirty="0" smtClean="0"/>
              <a:t>15 </a:t>
            </a:r>
            <a:endParaRPr lang="fr-FR" sz="3200" b="1" dirty="0"/>
          </a:p>
          <a:p>
            <a:pPr algn="ctr"/>
            <a:r>
              <a:rPr lang="fr-FR" sz="3200" b="1" dirty="0"/>
              <a:t>30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Calculer</m:t>
                      </m:r>
                      <m:r>
                        <a:rPr lang="fr-FR" sz="80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1</m:t>
                      </m:r>
                      <m:r>
                        <a:rPr lang="fr-FR" sz="8000" b="0" i="1" smtClean="0">
                          <a:latin typeface="Cambria Math"/>
                        </a:rPr>
                        <m:t>2</m:t>
                      </m:r>
                      <m:r>
                        <a:rPr lang="fr-FR" sz="8000" b="0" i="1" smtClean="0">
                          <a:latin typeface="Cambria Math"/>
                        </a:rPr>
                        <m:t> </m:t>
                      </m:r>
                      <m:r>
                        <a:rPr lang="fr-FR" sz="8000" b="0" i="1" smtClean="0">
                          <a:latin typeface="Cambria Math"/>
                        </a:rPr>
                        <m:t>h</m:t>
                      </m:r>
                      <m:r>
                        <a:rPr lang="fr-FR" sz="8000" b="0" i="1" smtClean="0">
                          <a:latin typeface="Cambria Math"/>
                        </a:rPr>
                        <m:t> 41 −</m:t>
                      </m:r>
                      <m:r>
                        <a:rPr lang="fr-FR" sz="8000" b="0" i="1" smtClean="0">
                          <a:latin typeface="Cambria Math"/>
                        </a:rPr>
                        <m:t>3</m:t>
                      </m:r>
                      <m:r>
                        <a:rPr lang="fr-FR" sz="8000" b="0" i="1" smtClean="0">
                          <a:latin typeface="Cambria Math"/>
                        </a:rPr>
                        <m:t> </m:t>
                      </m:r>
                      <m:r>
                        <a:rPr lang="fr-FR" sz="8000" b="0" i="1" smtClean="0">
                          <a:latin typeface="Cambria Math"/>
                        </a:rPr>
                        <m:t>h</m:t>
                      </m:r>
                      <m:r>
                        <a:rPr lang="fr-FR" sz="8000" b="0" i="1" smtClean="0">
                          <a:latin typeface="Cambria Math"/>
                        </a:rPr>
                        <m:t> 50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/>
              <a:t>9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114862337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506245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0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24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?</a:t>
                      </a:r>
                      <a:endParaRPr lang="fr-F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6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7</a:t>
                      </a:r>
                      <a:endParaRPr lang="fr-F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87019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LE TEST EST TERMINE</a:t>
            </a:r>
          </a:p>
        </p:txBody>
      </p:sp>
    </p:spTree>
    <p:extLst>
      <p:ext uri="{BB962C8B-B14F-4D97-AF65-F5344CB8AC3E}">
        <p14:creationId xmlns:p14="http://schemas.microsoft.com/office/powerpoint/2010/main" val="2905366311"/>
      </p:ext>
    </p:extLst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969" y="2015732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7000" dirty="0" smtClean="0">
                <a:latin typeface="Cambria Math"/>
              </a:rPr>
              <a:t>Réduire l’expression</a:t>
            </a:r>
          </a:p>
          <a:p>
            <a:pPr marL="0" indent="0"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Cambria Math"/>
                <a:ea typeface="Cambria Math"/>
                <a:cs typeface="Times New Roman" pitchFamily="18" charset="0"/>
              </a:rPr>
              <a:t>× 2 ×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Cambria Math"/>
                <a:ea typeface="Cambria Math"/>
                <a:cs typeface="Times New Roman" pitchFamily="18" charset="0"/>
              </a:rPr>
              <a:t>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8000" dirty="0" smtClean="0">
              <a:latin typeface="Cambria Math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1</a:t>
            </a:r>
          </a:p>
        </p:txBody>
      </p:sp>
    </p:spTree>
    <p:extLst>
      <p:ext uri="{BB962C8B-B14F-4D97-AF65-F5344CB8AC3E}">
        <p14:creationId xmlns:p14="http://schemas.microsoft.com/office/powerpoint/2010/main" val="2403291788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951956"/>
                <a:ext cx="9603275" cy="351439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Calculer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pour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fr-FR" sz="14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fr-FR" sz="80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951956"/>
                <a:ext cx="9603275" cy="351439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756551913"/>
      </p:ext>
    </p:extLst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600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fr-FR" sz="6000" b="0" i="0" smtClean="0">
                          <a:latin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6000" b="0" i="0" smtClean="0">
                          <a:latin typeface="Cambria Math" panose="02040503050406030204" pitchFamily="18" charset="0"/>
                        </a:rPr>
                        <m:t>velopper</m:t>
                      </m:r>
                    </m:oMath>
                  </m:oMathPara>
                </a14:m>
                <a:endParaRPr lang="fr-FR" sz="6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+4)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98490277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600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fr-FR" sz="6000" b="0" i="0" smtClean="0">
                          <a:latin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6000" b="0" i="0" smtClean="0">
                          <a:latin typeface="Cambria Math" panose="02040503050406030204" pitchFamily="18" charset="0"/>
                        </a:rPr>
                        <m:t>velopper</m:t>
                      </m:r>
                    </m:oMath>
                  </m:oMathPara>
                </a14:m>
                <a:endParaRPr lang="fr-FR" sz="6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3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7−2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803205321"/>
      </p:ext>
    </p:extLst>
  </p:cSld>
  <p:clrMapOvr>
    <a:masterClrMapping/>
  </p:clrMapOvr>
  <p:transition spd="slow" advTm="27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6000" b="0" i="0" smtClean="0">
                          <a:latin typeface="Cambria Math" panose="02040503050406030204" pitchFamily="18" charset="0"/>
                        </a:rPr>
                        <m:t>Factoriser</m:t>
                      </m:r>
                    </m:oMath>
                  </m:oMathPara>
                </a14:m>
                <a:endParaRPr lang="fr-FR" sz="8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+3×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296607038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6000" b="0" i="0" smtClean="0">
                          <a:latin typeface="Cambria Math" panose="02040503050406030204" pitchFamily="18" charset="0"/>
                        </a:rPr>
                        <m:t>Factoriser</m:t>
                      </m:r>
                    </m:oMath>
                  </m:oMathPara>
                </a14:m>
                <a:endParaRPr lang="fr-FR" sz="8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>
                          <a:latin typeface="Cambria Math"/>
                        </a:rPr>
                        <m:t>5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−7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6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712317003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alculer</m:t>
                      </m:r>
                      <m:r>
                        <a:rPr lang="fr-FR" sz="8000" b="0" i="0" smtClean="0">
                          <a:latin typeface="Cambria Math"/>
                        </a:rPr>
                        <m:t> 20 %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35 €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91537997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33046" y="2344615"/>
                <a:ext cx="11207261" cy="3121731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fr-FR" sz="40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U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carte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est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à </m:t>
                    </m:r>
                    <m:sSup>
                      <m:sSupPr>
                        <m:ctrlPr>
                          <a:rPr lang="fr-FR" sz="40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</m:t>
                        </m:r>
                      </m:e>
                      <m:sup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é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chelle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fr-FR" sz="40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sz="4000" b="0" i="0" smtClean="0">
                            <a:latin typeface="Cambria Math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00</m:t>
                        </m:r>
                      </m:den>
                    </m:f>
                  </m:oMath>
                </a14:m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ctr">
                  <a:buNone/>
                </a:pP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Compléter : </a:t>
                </a: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4 </a:t>
                </a: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cm sur la carte représentent ….. m</a:t>
                </a:r>
                <a:endParaRPr lang="fr-FR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3046" y="2344615"/>
                <a:ext cx="11207261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101932841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132</Words>
  <Application>Microsoft Office PowerPoint</Application>
  <PresentationFormat>Personnalisé</PresentationFormat>
  <Paragraphs>37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 calcul littéral et la proportionnalité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 TEST EST TERMINE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durées, la proportionnalité et le calcul littéral</dc:title>
  <dc:creator>Cécile Onillon</dc:creator>
  <cp:lastModifiedBy>Kevin Le quilliec</cp:lastModifiedBy>
  <cp:revision>10</cp:revision>
  <dcterms:created xsi:type="dcterms:W3CDTF">2019-01-30T08:36:27Z</dcterms:created>
  <dcterms:modified xsi:type="dcterms:W3CDTF">2024-04-18T13:07:39Z</dcterms:modified>
</cp:coreProperties>
</file>