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 smtClean="0">
                <a:solidFill>
                  <a:srgbClr val="002060"/>
                </a:solidFill>
                <a:latin typeface="Gill Sans MT"/>
                <a:ea typeface="DejaVu Sans"/>
              </a:rPr>
              <a:t>N°15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8-15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plus grand ? </a:t>
            </a: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9,71 ou 90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,17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9,24 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hL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.... L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Dans 35, combien de fois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? 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 dix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ièmes à </a:t>
            </a:r>
            <a:r>
              <a:rPr lang="fr-FR" sz="4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31,75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,993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triple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8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24 ?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2,3 m = .... mm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4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0" y="1844640"/>
            <a:ext cx="1219176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le chiffre des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centièmes</a:t>
            </a: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6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976,832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94560" y="1191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37600" y="1391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Calculer le produit de 31 par </a:t>
            </a:r>
            <a:r>
              <a:rPr lang="fr-FR" sz="4800" spc="-1" dirty="0">
                <a:solidFill>
                  <a:srgbClr val="000000"/>
                </a:solidFill>
                <a:latin typeface="Gill Sans MT"/>
                <a:ea typeface="DejaVu Sans"/>
              </a:rPr>
              <a:t>7</a:t>
            </a:r>
            <a:endParaRPr lang="fr-FR" sz="48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1294200" y="181656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4,18 + 5,82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5188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19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4C7FBD8-BC08-44BA-927C-B473C79FC88C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,873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04C7FBD8-BC08-44BA-927C-B473C79FC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20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grandeur de</a:t>
                </a: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/>
                </a:r>
                <a14:m>
                  <m:oMath xmlns:m="http://schemas.openxmlformats.org/officeDocument/2006/math">
                    <m:r>
                      <a:rPr lang="fr-FR" sz="48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jaVu Sans"/>
                      </a:rPr>
                      <m:t>968,90−489,45</m:t>
                    </m:r>
                  </m:oMath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0,388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l’arrondi au dixième </a:t>
            </a:r>
            <a:endParaRPr lang="fr-FR" sz="6000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somme de 43 et de 39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6,84 dag = .... 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÷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37,2 &lt;....&lt;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37,21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45116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51 et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29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1823</TotalTime>
  <Words>167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138</cp:revision>
  <dcterms:created xsi:type="dcterms:W3CDTF">2017-10-13T11:15:43Z</dcterms:created>
  <dcterms:modified xsi:type="dcterms:W3CDTF">2022-04-14T13:58:41Z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