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6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58"/>
            <p14:sldId id="266"/>
            <p14:sldId id="265"/>
            <p14:sldId id="269"/>
            <p14:sldId id="270"/>
            <p14:sldId id="271"/>
            <p14:sldId id="272"/>
            <p14:sldId id="273"/>
            <p14:sldId id="274"/>
            <p14:sldId id="26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6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/>
                          <a:ea typeface="Cambria Math" panose="02040503050406030204" pitchFamily="18" charset="0"/>
                        </a:rPr>
                        <m:t>km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76409872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7E2E081A-43B8-4FD3-BFB3-601E35D01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1103"/>
              </p:ext>
            </p:extLst>
          </p:nvPr>
        </p:nvGraphicFramePr>
        <p:xfrm>
          <a:off x="3868614" y="3326360"/>
          <a:ext cx="397998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7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9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0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4,5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−4)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fr-FR" sz="8000" dirty="0">
                    <a:latin typeface="Cambria Math" panose="02040503050406030204" pitchFamily="18" charset="0"/>
                  </a:rPr>
                  <a:t>L’égalité est-elle vraie pour n = 12 ?</a:t>
                </a:r>
                <a:br>
                  <a:rPr lang="fr-FR" sz="8000" dirty="0">
                    <a:latin typeface="Cambria Math" panose="02040503050406030204" pitchFamily="18" charset="0"/>
                  </a:rPr>
                </a:br>
                <a:endParaRPr lang="fr-FR" sz="8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sz="9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9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40+</m:t>
                      </m:r>
                      <m:r>
                        <m:rPr>
                          <m:sty m:val="p"/>
                        </m:rPr>
                        <a:rPr lang="fr-FR" sz="9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fr-FR" sz="960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>
                <a:blip r:embed="rId2"/>
                <a:stretch>
                  <a:fillRect t="-88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8+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4541466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3607394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3428473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022437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690595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140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Kévin</cp:lastModifiedBy>
  <cp:revision>9</cp:revision>
  <dcterms:created xsi:type="dcterms:W3CDTF">2019-01-30T08:36:27Z</dcterms:created>
  <dcterms:modified xsi:type="dcterms:W3CDTF">2020-02-28T13:28:52Z</dcterms:modified>
</cp:coreProperties>
</file>