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78" r:id="rId3"/>
    <p:sldId id="309" r:id="rId4"/>
    <p:sldId id="310" r:id="rId5"/>
    <p:sldId id="323" r:id="rId6"/>
    <p:sldId id="311" r:id="rId7"/>
    <p:sldId id="324" r:id="rId8"/>
    <p:sldId id="312" r:id="rId9"/>
    <p:sldId id="314" r:id="rId10"/>
    <p:sldId id="316" r:id="rId11"/>
    <p:sldId id="317" r:id="rId12"/>
    <p:sldId id="30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34588" autoAdjust="0"/>
    <p:restoredTop sz="86429" autoAdjust="0"/>
  </p:normalViewPr>
  <p:slideViewPr>
    <p:cSldViewPr snapToGrid="0">
      <p:cViewPr>
        <p:scale>
          <a:sx n="73" d="100"/>
          <a:sy n="73" d="100"/>
        </p:scale>
        <p:origin x="-126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02/04/2023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60794904"/>
      </p:ext>
    </p:extLst>
  </p:cSld>
  <p:clrMapOvr>
    <a:masterClrMapping/>
  </p:clrMapOvr>
  <p:transition spd="slow" advTm="8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02/04/2023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26496204"/>
      </p:ext>
    </p:extLst>
  </p:cSld>
  <p:clrMapOvr>
    <a:masterClrMapping/>
  </p:clrMapOvr>
  <p:transition spd="slow" advTm="8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02/04/2023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33078216"/>
      </p:ext>
    </p:extLst>
  </p:cSld>
  <p:clrMapOvr>
    <a:masterClrMapping/>
  </p:clrMapOvr>
  <p:transition spd="slow" advTm="8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02/04/2023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0182716"/>
      </p:ext>
    </p:extLst>
  </p:cSld>
  <p:clrMapOvr>
    <a:masterClrMapping/>
  </p:clrMapOvr>
  <p:transition spd="slow" advTm="8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02/04/2023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339117409"/>
      </p:ext>
    </p:extLst>
  </p:cSld>
  <p:clrMapOvr>
    <a:masterClrMapping/>
  </p:clrMapOvr>
  <p:transition spd="slow" advTm="8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02/04/2023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440606828"/>
      </p:ext>
    </p:extLst>
  </p:cSld>
  <p:clrMapOvr>
    <a:masterClrMapping/>
  </p:clrMapOvr>
  <p:transition spd="slow" advTm="8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02/04/2023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83505055"/>
      </p:ext>
    </p:extLst>
  </p:cSld>
  <p:clrMapOvr>
    <a:masterClrMapping/>
  </p:clrMapOvr>
  <p:transition spd="slow" advTm="8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02/04/2023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80526733"/>
      </p:ext>
    </p:extLst>
  </p:cSld>
  <p:clrMapOvr>
    <a:masterClrMapping/>
  </p:clrMapOvr>
  <p:transition spd="slow" advTm="8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02/04/2023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08016599"/>
      </p:ext>
    </p:extLst>
  </p:cSld>
  <p:clrMapOvr>
    <a:masterClrMapping/>
  </p:clrMapOvr>
  <p:transition spd="slow" advTm="8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02/04/2023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18140036"/>
      </p:ext>
    </p:extLst>
  </p:cSld>
  <p:clrMapOvr>
    <a:masterClrMapping/>
  </p:clrMapOvr>
  <p:transition spd="slow" advTm="8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02/04/2023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38900575"/>
      </p:ext>
    </p:extLst>
  </p:cSld>
  <p:clrMapOvr>
    <a:masterClrMapping/>
  </p:clrMapOvr>
  <p:transition spd="slow" advTm="8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02/04/2023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8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002060"/>
                </a:solidFill>
              </a:rPr>
              <a:t>Test </a:t>
            </a:r>
            <a:r>
              <a:rPr lang="fr-FR" dirty="0" smtClean="0">
                <a:solidFill>
                  <a:srgbClr val="002060"/>
                </a:solidFill>
              </a:rPr>
              <a:t>DE CALCUL mental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85000" lnSpcReduction="1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</a:t>
            </a:r>
            <a:r>
              <a:rPr lang="fr-FR" sz="3200" b="1" dirty="0" smtClean="0"/>
              <a:t>avez</a:t>
            </a:r>
            <a:r>
              <a:rPr lang="fr-FR" sz="3200" b="1" baseline="0" dirty="0" smtClean="0"/>
              <a:t> </a:t>
            </a:r>
            <a:r>
              <a:rPr lang="fr-FR" sz="3200" b="1" dirty="0" smtClean="0"/>
              <a:t>droit entre 20 et 35</a:t>
            </a:r>
          </a:p>
          <a:p>
            <a:pPr algn="ctr"/>
            <a:r>
              <a:rPr lang="fr-FR" sz="3200" b="1" dirty="0" smtClean="0"/>
              <a:t> </a:t>
            </a:r>
            <a:r>
              <a:rPr lang="fr-FR" sz="3200" b="1" dirty="0"/>
              <a:t>secondes </a:t>
            </a:r>
            <a:r>
              <a:rPr lang="fr-FR" sz="3200" b="1" dirty="0" smtClean="0"/>
              <a:t>suivant les calculs</a:t>
            </a:r>
            <a:endParaRPr lang="fr-FR" sz="3200" b="1" dirty="0"/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="" xmlns:a16="http://schemas.microsoft.com/office/drawing/2014/main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78478980"/>
      </p:ext>
    </p:extLst>
  </p:cSld>
  <p:clrMapOvr>
    <a:masterClrMapping/>
  </p:clrMapOvr>
  <p:transition spd="slow" advTm="7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9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3148149" y="2433743"/>
            <a:ext cx="7315200" cy="203375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6000" dirty="0" smtClean="0"/>
              <a:t>    Calculer</a:t>
            </a:r>
          </a:p>
          <a:p>
            <a:pPr marL="0" indent="0">
              <a:buNone/>
            </a:pPr>
            <a:r>
              <a:rPr lang="fr-FR" sz="6000" dirty="0" smtClean="0"/>
              <a:t>  25 % de 44 L</a:t>
            </a:r>
            <a:endParaRPr lang="fr-FR" sz="6000" dirty="0"/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10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5943" y="2015733"/>
            <a:ext cx="11996057" cy="2765274"/>
          </a:xfrm>
        </p:spPr>
        <p:txBody>
          <a:bodyPr anchor="t">
            <a:noAutofit/>
          </a:bodyPr>
          <a:lstStyle/>
          <a:p>
            <a:pPr algn="ctr">
              <a:buNone/>
            </a:pPr>
            <a:endParaRPr lang="fr-FR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Dans une recette, il faut 3 œufs pour 250 g de farine. </a:t>
            </a:r>
          </a:p>
          <a:p>
            <a:pPr algn="ctr">
              <a:buNone/>
            </a:pPr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Combien faut-il d’œufs pour 750 g de farine ? </a:t>
            </a:r>
            <a:endParaRPr lang="fr-FR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FIN DU TEST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51579" y="2015732"/>
            <a:ext cx="10448684" cy="3450613"/>
          </a:xfrm>
        </p:spPr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Calculer et rendre irréductible</a:t>
            </a:r>
          </a:p>
          <a:p>
            <a:pPr algn="ctr">
              <a:buNone/>
            </a:pPr>
            <a:endParaRPr lang="fr-FR" sz="6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/>
        </p:nvGraphicFramePr>
        <p:xfrm>
          <a:off x="4291692" y="3114086"/>
          <a:ext cx="3398685" cy="2241686"/>
        </p:xfrm>
        <a:graphic>
          <a:graphicData uri="http://schemas.openxmlformats.org/presentationml/2006/ole">
            <p:oleObj spid="_x0000_s1028" name="Equation" r:id="rId3" imgW="596641" imgH="393529" progId="Equation.DSMT4">
              <p:embed/>
            </p:oleObj>
          </a:graphicData>
        </a:graphic>
      </p:graphicFrame>
    </p:spTree>
  </p:cSld>
  <p:clrMapOvr>
    <a:masterClrMapping/>
  </p:clrMapOvr>
  <p:transition spd="slow" advTm="35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1145479"/>
          </a:xfrm>
        </p:spPr>
        <p:txBody>
          <a:bodyPr anchor="t">
            <a:normAutofit lnSpcReduction="10000"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Calculer BC</a:t>
            </a:r>
          </a:p>
          <a:p>
            <a:pPr algn="ctr">
              <a:buNone/>
            </a:pP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7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4800600" y="3179763"/>
          <a:ext cx="2776538" cy="2098675"/>
        </p:xfrm>
        <a:graphic>
          <a:graphicData uri="http://schemas.openxmlformats.org/presentationml/2006/ole">
            <p:oleObj spid="_x0000_s2054" name="Equation" r:id="rId3" imgW="520474" imgH="393529" progId="Equation.DSMT4">
              <p:embed/>
            </p:oleObj>
          </a:graphicData>
        </a:graphic>
      </p:graphicFrame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cAlcul</a:t>
            </a:r>
            <a:r>
              <a:rPr lang="fr-FR" dirty="0" smtClean="0"/>
              <a:t>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Développer 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(4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+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5)²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Factoriser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64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²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48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+ 9</a:t>
            </a:r>
          </a:p>
          <a:p>
            <a:endParaRPr lang="fr-FR" dirty="0"/>
          </a:p>
        </p:txBody>
      </p:sp>
    </p:spTree>
  </p:cSld>
  <p:clrMapOvr>
    <a:masterClrMapping/>
  </p:clrMapOvr>
  <p:transition spd="slow" advTm="25000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3 est-il solution de 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fr-FR" sz="96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 + 7 = 2</a:t>
            </a:r>
            <a:r>
              <a:rPr lang="fr-FR" sz="96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2</a:t>
            </a:r>
            <a:r>
              <a:rPr lang="fr-FR" sz="9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fr-FR" sz="9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r-FR" sz="9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30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6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600" dirty="0" smtClean="0">
                <a:latin typeface="Times New Roman" pitchFamily="18" charset="0"/>
                <a:cs typeface="Times New Roman" pitchFamily="18" charset="0"/>
              </a:rPr>
              <a:t>Résoudre l’équation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5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– 6 = 3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endParaRPr lang="fr-FR" sz="80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77319814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7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fr-FR" sz="4700" dirty="0" smtClean="0">
                <a:latin typeface="Times New Roman" pitchFamily="18" charset="0"/>
                <a:cs typeface="Times New Roman" pitchFamily="18" charset="0"/>
              </a:rPr>
              <a:t>a et b sont des nombres relatifs. </a:t>
            </a:r>
          </a:p>
          <a:p>
            <a:pPr algn="ctr">
              <a:spcBef>
                <a:spcPts val="0"/>
              </a:spcBef>
              <a:buNone/>
            </a:pPr>
            <a:r>
              <a:rPr lang="fr-FR" sz="4700" dirty="0" smtClean="0">
                <a:latin typeface="Times New Roman" pitchFamily="18" charset="0"/>
                <a:cs typeface="Times New Roman" pitchFamily="18" charset="0"/>
              </a:rPr>
              <a:t>Que dit le programme ? </a:t>
            </a:r>
          </a:p>
          <a:p>
            <a:pPr algn="ctr">
              <a:buNone/>
            </a:pP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Image 3"/>
          <p:cNvPicPr/>
          <p:nvPr/>
        </p:nvPicPr>
        <p:blipFill>
          <a:blip r:embed="rId2"/>
          <a:srcRect l="15016" t="69104" r="23854" b="8775"/>
          <a:stretch>
            <a:fillRect/>
          </a:stretch>
        </p:blipFill>
        <p:spPr bwMode="auto">
          <a:xfrm>
            <a:off x="2574436" y="3826052"/>
            <a:ext cx="7549278" cy="172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30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8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814250" y="2039332"/>
            <a:ext cx="1081169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étant le nombre de départ, exprimer en fonction de </a:t>
            </a:r>
            <a:r>
              <a:rPr lang="fr-FR" sz="4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 l’expression donnée par ce programme : </a:t>
            </a:r>
          </a:p>
          <a:p>
            <a:pPr algn="ctr">
              <a:buNone/>
            </a:pP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Image 3"/>
          <p:cNvPicPr/>
          <p:nvPr/>
        </p:nvPicPr>
        <p:blipFill>
          <a:blip r:embed="rId2"/>
          <a:srcRect l="15002" t="36764" r="56134" b="29250"/>
          <a:stretch>
            <a:fillRect/>
          </a:stretch>
        </p:blipFill>
        <p:spPr bwMode="auto">
          <a:xfrm>
            <a:off x="3853801" y="3409406"/>
            <a:ext cx="4088416" cy="2246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30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1955</TotalTime>
  <Words>141</Words>
  <Application>Microsoft Office PowerPoint</Application>
  <PresentationFormat>Personnalisé</PresentationFormat>
  <Paragraphs>34</Paragraphs>
  <Slides>12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4" baseType="lpstr">
      <vt:lpstr>Galerie</vt:lpstr>
      <vt:lpstr>Equation</vt:lpstr>
      <vt:lpstr>Test DE CALCUL mental</vt:lpstr>
      <vt:lpstr>Calcul 1</vt:lpstr>
      <vt:lpstr>Calcul 2</vt:lpstr>
      <vt:lpstr>cAlcul 3</vt:lpstr>
      <vt:lpstr>CALCUL 4</vt:lpstr>
      <vt:lpstr>Calcul 5</vt:lpstr>
      <vt:lpstr>Calcul 6</vt:lpstr>
      <vt:lpstr>Calcul 7</vt:lpstr>
      <vt:lpstr>Calcul 8</vt:lpstr>
      <vt:lpstr>Calcul 9</vt:lpstr>
      <vt:lpstr>Calcul 10</vt:lpstr>
      <vt:lpstr>FIN DU TEST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92</cp:revision>
  <dcterms:created xsi:type="dcterms:W3CDTF">2017-10-13T11:15:43Z</dcterms:created>
  <dcterms:modified xsi:type="dcterms:W3CDTF">2023-04-02T16:08:57Z</dcterms:modified>
</cp:coreProperties>
</file>