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5" r:id="rId3"/>
    <p:sldId id="276" r:id="rId4"/>
    <p:sldId id="258" r:id="rId5"/>
    <p:sldId id="266" r:id="rId6"/>
    <p:sldId id="278" r:id="rId7"/>
    <p:sldId id="279" r:id="rId8"/>
    <p:sldId id="277" r:id="rId9"/>
    <p:sldId id="273" r:id="rId10"/>
    <p:sldId id="27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75"/>
            <p14:sldId id="276"/>
            <p14:sldId id="258"/>
            <p14:sldId id="266"/>
            <p14:sldId id="278"/>
            <p14:sldId id="279"/>
            <p14:sldId id="277"/>
            <p14:sldId id="273"/>
            <p14:sldId id="274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durées, la proportionnalité et le calcul littéral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2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6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/>
                          <a:ea typeface="Cambria Math" panose="02040503050406030204" pitchFamily="18" charset="0"/>
                        </a:rPr>
                        <m:t>km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76409872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7E2E081A-43B8-4FD3-BFB3-601E35D01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31103"/>
              </p:ext>
            </p:extLst>
          </p:nvPr>
        </p:nvGraphicFramePr>
        <p:xfrm>
          <a:off x="3868614" y="3326360"/>
          <a:ext cx="397998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7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9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0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7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fr-FR" sz="6000" dirty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4028191999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6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5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( 7 – 6</a:t>
            </a:r>
            <a:r>
              <a:rPr lang="fr-FR" sz="6000" dirty="0">
                <a:latin typeface="Cambria Math"/>
                <a:ea typeface="Cambria Math"/>
                <a:cs typeface="Times New Roman" pitchFamily="18" charset="0"/>
              </a:rPr>
              <a:t> ×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6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2719337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=3,5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4,5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−4)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×0,01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5655191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𝑡𝑟𝑖𝑝𝑙𝑒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46743108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𝑙𝑎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𝑠𝑜𝑚𝑚𝑒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12 </m:t>
                      </m:r>
                      <m:r>
                        <a:rPr lang="fr-FR" sz="9000" b="0" i="1" smtClean="0">
                          <a:latin typeface="Cambria Math"/>
                        </a:rPr>
                        <m:t>𝑒𝑡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𝑙𝑎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𝑚𝑜𝑖𝑡𝑖</m:t>
                      </m:r>
                      <m:r>
                        <a:rPr lang="fr-FR" sz="9000" b="0" i="1" smtClean="0">
                          <a:latin typeface="Cambria Math"/>
                        </a:rPr>
                        <m:t>é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59636898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Calculer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2</m:t>
                      </m:r>
                      <m:r>
                        <a:rPr lang="fr-FR" sz="8000" b="0" i="1" smtClean="0">
                          <a:latin typeface="Cambria Math"/>
                        </a:rPr>
                        <m:t>3 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06−5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13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1927461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690595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159</Words>
  <Application>Microsoft Office PowerPoint</Application>
  <PresentationFormat>Personnalisé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durées, la proportionnalité et le calcul littéral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Kevin Le quilliec</cp:lastModifiedBy>
  <cp:revision>10</cp:revision>
  <dcterms:created xsi:type="dcterms:W3CDTF">2019-01-30T08:36:27Z</dcterms:created>
  <dcterms:modified xsi:type="dcterms:W3CDTF">2023-03-29T09:00:49Z</dcterms:modified>
</cp:coreProperties>
</file>