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4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496E36F-86D9-4219-BB4D-3301E383F001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251D5A6-597B-4D25-AA17-E8C1E1BCB97A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264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875680" y="818280"/>
            <a:ext cx="891468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cap="all" spc="-1" dirty="0">
                <a:solidFill>
                  <a:srgbClr val="002060"/>
                </a:solidFill>
                <a:latin typeface="Gill Sans MT"/>
                <a:ea typeface="DejaVu Sans"/>
              </a:rPr>
              <a:t>Test </a:t>
            </a:r>
            <a:r>
              <a:rPr lang="fr-FR" sz="6600" cap="all" spc="-1" dirty="0">
                <a:solidFill>
                  <a:srgbClr val="002060"/>
                </a:solidFill>
                <a:latin typeface="Gill Sans MT"/>
                <a:ea typeface="DejaVu Sans"/>
              </a:rPr>
              <a:t>N°15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20200" y="33825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Attention :  vous avez droit à </a:t>
            </a:r>
            <a:r>
              <a:rPr lang="fr-FR" sz="3200" b="1" cap="all" spc="-1" dirty="0">
                <a:solidFill>
                  <a:srgbClr val="000000"/>
                </a:solidFill>
                <a:latin typeface="Gill Sans MT"/>
                <a:ea typeface="DejaVu Sans"/>
              </a:rPr>
              <a:t>12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-15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0680" cy="198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9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"/>
          <p:cNvSpPr/>
          <p:nvPr/>
        </p:nvSpPr>
        <p:spPr>
          <a:xfrm>
            <a:off x="0" y="2015640"/>
            <a:ext cx="124268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7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Comparer les nombres :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fr-FR" sz="72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9,71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......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90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,17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10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94 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 = .... hm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4" name="CustomShape 3"/>
              <p:cNvSpPr/>
              <p:nvPr/>
            </p:nvSpPr>
            <p:spPr>
              <a:xfrm>
                <a:off x="137786" y="2168280"/>
                <a:ext cx="11069014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 fontScale="70000" lnSpcReduction="20000"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r>
                  <a:rPr lang="fr-FR" sz="80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Donner l’écriture décimale de :</a:t>
                </a: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endParaRPr lang="fr-FR" sz="8000" spc="-1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8000" b="0" i="1" strike="noStrike" spc="-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8000" b="0" i="1" strike="noStrike" spc="-1" smtClean="0">
                              <a:latin typeface="Cambria Math" panose="02040503050406030204" pitchFamily="18" charset="0"/>
                            </a:rPr>
                            <m:t>1097</m:t>
                          </m:r>
                        </m:num>
                        <m:den>
                          <m:r>
                            <a:rPr lang="fr-FR" sz="8000" b="0" i="1" strike="noStrike" spc="-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r-FR" sz="8000" b="0" strike="noStrike" spc="-1" dirty="0">
                  <a:latin typeface="Arial"/>
                </a:endParaRPr>
              </a:p>
            </p:txBody>
          </p:sp>
        </mc:Choice>
        <mc:Fallback>
          <p:sp>
            <p:nvSpPr>
              <p:cNvPr id="124" name="CustomShap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86" y="2168280"/>
                <a:ext cx="11069014" cy="3450240"/>
              </a:xfrm>
              <a:prstGeom prst="rect">
                <a:avLst/>
              </a:prstGeom>
              <a:blipFill>
                <a:blip r:embed="rId2"/>
                <a:stretch>
                  <a:fillRect t="-5861" b="-18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nombre obtient-on si on ajoute 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 dix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ièmes à </a:t>
            </a: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31,75 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?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51160" y="1239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CALCUL 13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C3D0AD93-4DB6-4AEB-ABEE-CFE59B6E7E15}"/>
                  </a:ext>
                </a:extLst>
              </p:cNvPr>
              <p:cNvSpPr txBox="1"/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</a:rPr>
                        <m:t>,993 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0,1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3D0AD93-4DB6-4AEB-ABEE-CFE59B6E7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blipFill>
                <a:blip r:embed="rId3"/>
                <a:stretch>
                  <a:fillRect t="-870" b="-339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613775" y="2168280"/>
            <a:ext cx="10593025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7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est le chiffre des centièmes dans 98,154 ?</a:t>
            </a:r>
            <a:endParaRPr lang="fr-FR" sz="72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5152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CALCUL </a:t>
            </a:r>
            <a:r>
              <a:rPr lang="fr-FR" sz="3200" cap="all" spc="-1" dirty="0">
                <a:solidFill>
                  <a:srgbClr val="000000"/>
                </a:solidFill>
                <a:latin typeface="Gill Sans MT"/>
                <a:ea typeface="DejaVu Sans"/>
              </a:rPr>
              <a:t>15</a:t>
            </a:r>
            <a:endParaRPr lang="fr-FR" sz="32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0" name="CustomShape 2"/>
              <p:cNvSpPr/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  <a:spcAft>
                    <a:spcPts val="601"/>
                  </a:spcAft>
                </a:pPr>
                <a:r>
                  <a:rPr lang="fr-FR" sz="48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Donner un ordre de grandeur de</a:t>
                </a: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  <a:spcAft>
                    <a:spcPts val="601"/>
                  </a:spcAft>
                </a:pPr>
                <a:endParaRPr lang="fr-FR" sz="4800" b="0" strike="noStrike" spc="-1" dirty="0">
                  <a:latin typeface="Arial"/>
                </a:endParaRP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800" b="0" i="1" strike="noStrike" spc="-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jaVu Sans"/>
                        </a:rPr>
                        <m:t>968,90−489,45</m:t>
                      </m:r>
                    </m:oMath>
                  </m:oMathPara>
                </a14:m>
                <a:endParaRPr lang="fr-FR" sz="4800" b="0" strike="noStrike" spc="-1" dirty="0">
                  <a:latin typeface="Arial"/>
                </a:endParaRPr>
              </a:p>
            </p:txBody>
          </p:sp>
        </mc:Choice>
        <mc:Fallback>
          <p:sp>
            <p:nvSpPr>
              <p:cNvPr id="150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2060"/>
                </a:solidFill>
                <a:latin typeface="Gill Sans MT"/>
                <a:ea typeface="DejaVu Sans"/>
              </a:rPr>
              <a:t>FIN DU TEST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6 ×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0,388 ×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00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51520" y="966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483240" y="1703880"/>
            <a:ext cx="1122552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une valeur approchée à l’unité près de </a:t>
            </a:r>
            <a:r>
              <a:rPr lang="fr-FR" sz="6000" spc="-1" dirty="0">
                <a:solidFill>
                  <a:srgbClr val="000000"/>
                </a:solidFill>
                <a:latin typeface="Times New Roman"/>
                <a:ea typeface="DejaVu Sans"/>
              </a:rPr>
              <a:t>3,145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3"/>
          <p:cNvSpPr/>
          <p:nvPr/>
        </p:nvSpPr>
        <p:spPr>
          <a:xfrm>
            <a:off x="113724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Calculer la différence entre 29 et 13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6,84 dag = .... g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993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209160" y="2168280"/>
            <a:ext cx="119822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49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÷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7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Intercaler un nombre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37,2 &lt; .... &lt;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37,21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5" name="CustomShape 3"/>
              <p:cNvSpPr/>
              <p:nvPr/>
            </p:nvSpPr>
            <p:spPr>
              <a:xfrm>
                <a:off x="1451160" y="2168280"/>
                <a:ext cx="9603000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r>
                  <a:rPr lang="fr-FR" sz="6600" spc="-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  <a:r>
                  <a:rPr lang="fr-FR" sz="6600" b="0" strike="noStrike" spc="-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fr-FR" sz="6600" b="0" strike="noStrike" spc="-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 </a:t>
                </a:r>
                <a14:m>
                  <m:oMath xmlns:m="http://schemas.openxmlformats.org/officeDocument/2006/math">
                    <m:r>
                      <a:rPr lang="fr-FR" sz="6600" b="0" i="1" strike="noStrike" spc="-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fr-FR" sz="6600" b="0" strike="noStrike" spc="-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</a:p>
            </p:txBody>
          </p:sp>
        </mc:Choice>
        <mc:Fallback>
          <p:sp>
            <p:nvSpPr>
              <p:cNvPr id="115" name="CustomShap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160" y="2168280"/>
                <a:ext cx="9603000" cy="345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1832</TotalTime>
  <Words>123</Words>
  <Application>Microsoft Macintosh PowerPoint</Application>
  <PresentationFormat>Personnalisé</PresentationFormat>
  <Paragraphs>44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144</cp:revision>
  <dcterms:created xsi:type="dcterms:W3CDTF">2017-10-13T11:15:43Z</dcterms:created>
  <dcterms:modified xsi:type="dcterms:W3CDTF">2023-04-28T05:59:22Z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