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66" r:id="rId4"/>
    <p:sldId id="265" r:id="rId5"/>
    <p:sldId id="269" r:id="rId6"/>
    <p:sldId id="270" r:id="rId7"/>
    <p:sldId id="271" r:id="rId8"/>
    <p:sldId id="272" r:id="rId9"/>
    <p:sldId id="273" r:id="rId10"/>
    <p:sldId id="27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35CAC5F5-37D6-47F4-B131-E85D9ED16754}">
          <p14:sldIdLst>
            <p14:sldId id="256"/>
            <p14:sldId id="258"/>
            <p14:sldId id="266"/>
            <p14:sldId id="265"/>
            <p14:sldId id="269"/>
            <p14:sldId id="270"/>
            <p14:sldId id="271"/>
            <p14:sldId id="272"/>
            <p14:sldId id="273"/>
            <p14:sldId id="274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les durées, la proportionnalité et le calcul littéral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20 </a:t>
            </a:r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carte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2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repr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6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/>
                          <a:ea typeface="Cambria Math" panose="02040503050406030204" pitchFamily="18" charset="0"/>
                        </a:rPr>
                        <m:t>km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dans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alit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é.</m:t>
                      </m:r>
                    </m:oMath>
                  </m:oMathPara>
                </a14:m>
                <a:endParaRPr lang="fr-FR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Quelle est l’échelle de la carte ?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4076409872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7E2E081A-43B8-4FD3-BFB3-601E35D01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331103"/>
              </p:ext>
            </p:extLst>
          </p:nvPr>
        </p:nvGraphicFramePr>
        <p:xfrm>
          <a:off x="3868614" y="3326360"/>
          <a:ext cx="3979986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7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9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0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33,75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587019"/>
      </p:ext>
    </p:extLst>
  </p:cSld>
  <p:clrMapOvr>
    <a:masterClrMapping/>
  </p:clrMapOvr>
  <p:transition spd="slow" advTm="2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=3,5</m:t>
                      </m:r>
                    </m:oMath>
                  </m:oMathPara>
                </a14:m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4,5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fr-FR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2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−4)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×0,01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2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fr-FR" sz="8000" dirty="0">
                    <a:latin typeface="Cambria Math" panose="02040503050406030204" pitchFamily="18" charset="0"/>
                  </a:rPr>
                  <a:t>L’égalité est-elle vraie pour n = 12 ?</a:t>
                </a:r>
                <a:br>
                  <a:rPr lang="fr-FR" sz="8000" dirty="0">
                    <a:latin typeface="Cambria Math" panose="02040503050406030204" pitchFamily="18" charset="0"/>
                  </a:rPr>
                </a:br>
                <a:endParaRPr lang="fr-FR" sz="80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fr-FR" sz="9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9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9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40+</m:t>
                      </m:r>
                      <m:r>
                        <m:rPr>
                          <m:sty m:val="p"/>
                        </m:rPr>
                        <a:rPr lang="fr-FR" sz="9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fr-FR" sz="960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  <a:blipFill>
                <a:blip r:embed="rId2"/>
                <a:stretch>
                  <a:fillRect t="-88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75662483"/>
      </p:ext>
    </p:extLst>
  </p:cSld>
  <p:clrMapOvr>
    <a:masterClrMapping/>
  </p:clrMapOvr>
  <p:transition spd="slow" advTm="2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8+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4541466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−7)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136073944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−8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3428473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27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−3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022437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45 €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66905950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52</Words>
  <Application>Microsoft Office PowerPoint</Application>
  <PresentationFormat>Personnalisé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durées, la proportionnalité et le calcul littéral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HP</cp:lastModifiedBy>
  <cp:revision>9</cp:revision>
  <dcterms:created xsi:type="dcterms:W3CDTF">2019-01-30T08:36:27Z</dcterms:created>
  <dcterms:modified xsi:type="dcterms:W3CDTF">2022-04-14T14:01:16Z</dcterms:modified>
</cp:coreProperties>
</file>