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 smtClean="0">
                <a:solidFill>
                  <a:srgbClr val="002060"/>
                </a:solidFill>
                <a:latin typeface="Gill Sans MT"/>
                <a:ea typeface="DejaVu Sans"/>
              </a:rPr>
              <a:t>N°14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8-15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plus </a:t>
            </a:r>
            <a:r>
              <a:rPr lang="fr-FR" sz="7200" spc="-1" dirty="0">
                <a:solidFill>
                  <a:srgbClr val="000000"/>
                </a:solidFill>
                <a:latin typeface="Times New Roman"/>
                <a:ea typeface="DejaVu Sans"/>
              </a:rPr>
              <a:t>petit</a:t>
            </a: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? </a:t>
            </a: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ou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5,87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daL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.... </a:t>
            </a:r>
            <a:r>
              <a:rPr lang="fr-FR" sz="8000" spc="-1" dirty="0" err="1">
                <a:solidFill>
                  <a:srgbClr val="000000"/>
                </a:solidFill>
                <a:latin typeface="Times New Roman"/>
                <a:ea typeface="DejaVu Sans"/>
              </a:rPr>
              <a:t>d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Dans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48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combien de fois 8 ? 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centième 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à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10,99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18,3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="" xmlns:a16="http://schemas.microsoft.com/office/drawing/2014/main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76 </a:t>
            </a:r>
            <a:r>
              <a:rPr lang="fr-FR" sz="8000" spc="-1" dirty="0" smtClean="0">
                <a:solidFill>
                  <a:srgbClr val="000000"/>
                </a:solidFill>
                <a:latin typeface="Times New Roman"/>
              </a:rPr>
              <a:t>× 0,5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4,22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km = .... m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0" y="1844640"/>
            <a:ext cx="1219176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 smtClean="0">
                <a:latin typeface="Arial"/>
              </a:rPr>
              <a:t>6,45 × 0,1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94560" y="1191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37600" y="1391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Calculer le produit de </a:t>
            </a:r>
            <a:r>
              <a:rPr lang="fr-FR" sz="4800" spc="-1" dirty="0">
                <a:solidFill>
                  <a:srgbClr val="000000"/>
                </a:solidFill>
                <a:latin typeface="Gill Sans MT"/>
                <a:ea typeface="DejaVu Sans"/>
              </a:rPr>
              <a:t>27</a:t>
            </a:r>
            <a:r>
              <a:rPr lang="fr-FR" sz="4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par 11</a:t>
            </a:r>
            <a:endParaRPr lang="fr-FR" sz="48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1294200" y="181656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2,85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+ 1,15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5188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19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4C7FBD8-BC08-44BA-927C-B473C79FC88C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,615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="" xmlns:a16="http://schemas.microsoft.com/office/drawing/2014/main" id="{04C7FBD8-BC08-44BA-927C-B473C79FC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20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grandeur de</a:t>
                </a: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/>
                </a:r>
                <a14:m>
                  <m:oMath xmlns:m="http://schemas.openxmlformats.org/officeDocument/2006/math">
                    <m:r>
                      <a:rPr lang="fr-FR" sz="60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jaVu Sans"/>
                      </a:rPr>
                      <m:t>489,45</m:t>
                    </m:r>
                    <m:r>
                      <a:rPr lang="fr-FR" sz="60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×968,9</m:t>
                    </m:r>
                  </m:oMath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53,7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1 000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l’arrondi au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cent</a:t>
            </a: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ième </a:t>
            </a:r>
            <a:endParaRPr lang="fr-FR" sz="6000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somme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64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16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7,67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h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g = .... dg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28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÷ 4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&lt;....&lt; 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45116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37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18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1814</TotalTime>
  <Words>161</Words>
  <Application>Microsoft Office PowerPoint</Application>
  <PresentationFormat>Personnalisé</PresentationFormat>
  <Paragraphs>53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subject/>
  <dc:creator>Victor</dc:creator>
  <dc:description/>
  <cp:lastModifiedBy>tech79</cp:lastModifiedBy>
  <cp:revision>123</cp:revision>
  <dcterms:created xsi:type="dcterms:W3CDTF">2017-10-13T11:15:43Z</dcterms:created>
  <dcterms:modified xsi:type="dcterms:W3CDTF">2021-03-17T10:43:11Z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