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9" r:id="rId3"/>
    <p:sldId id="281" r:id="rId4"/>
    <p:sldId id="275" r:id="rId5"/>
    <p:sldId id="282" r:id="rId6"/>
    <p:sldId id="283" r:id="rId7"/>
    <p:sldId id="284" r:id="rId8"/>
    <p:sldId id="280" r:id="rId9"/>
    <p:sldId id="270" r:id="rId10"/>
    <p:sldId id="277" r:id="rId11"/>
    <p:sldId id="27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35CAC5F5-37D6-47F4-B131-E85D9ED16754}">
          <p14:sldIdLst>
            <p14:sldId id="256"/>
            <p14:sldId id="269"/>
            <p14:sldId id="281"/>
            <p14:sldId id="275"/>
            <p14:sldId id="282"/>
            <p14:sldId id="283"/>
            <p14:sldId id="284"/>
            <p14:sldId id="280"/>
            <p14:sldId id="270"/>
            <p14:sldId id="277"/>
            <p14:sldId id="278"/>
            <p14:sldId id="26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28/04/2023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28/04/2023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</a:t>
            </a:r>
            <a:r>
              <a:rPr lang="fr-FR" sz="4800" dirty="0" smtClean="0">
                <a:solidFill>
                  <a:srgbClr val="002060"/>
                </a:solidFill>
              </a:rPr>
              <a:t>sur le calcul littéral et la proportionnalité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</a:t>
            </a:r>
            <a:r>
              <a:rPr lang="fr-FR" sz="3200" b="1" dirty="0" smtClean="0"/>
              <a:t>15 </a:t>
            </a:r>
            <a:endParaRPr lang="fr-FR" sz="3200" b="1" dirty="0"/>
          </a:p>
          <a:p>
            <a:pPr algn="ctr"/>
            <a:r>
              <a:rPr lang="fr-FR" sz="3200" b="1" dirty="0"/>
              <a:t>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une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carte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5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repr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25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dans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la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alit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é.</m:t>
                      </m:r>
                    </m:oMath>
                  </m:oMathPara>
                </a14:m>
                <a:endParaRPr lang="fr-FR" sz="4000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Quelle est l’échelle de la carte ?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982998813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9490011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8,3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84861919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 smtClean="0">
                <a:latin typeface="Cambria Math"/>
              </a:rPr>
              <a:t>Réduire l’expression</a:t>
            </a:r>
          </a:p>
          <a:p>
            <a:pPr marL="0" indent="0"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 5 ×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fr-FR" sz="6000" dirty="0"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fr-FR" sz="8000" i="1" dirty="0">
                <a:latin typeface="Times New Roman" pitchFamily="18" charset="0"/>
                <a:cs typeface="Times New Roman" pitchFamily="18" charset="0"/>
              </a:rPr>
              <a:t> x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xmlns="" val="2403291788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 smtClean="0">
                <a:latin typeface="Cambria Math"/>
              </a:rPr>
              <a:t>Réduire l’expression</a:t>
            </a:r>
          </a:p>
          <a:p>
            <a:pPr marL="0" indent="0"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 5 – 1 × </a:t>
            </a:r>
            <a:r>
              <a:rPr lang="fr-FR" sz="8000" i="1" dirty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771295766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=8,7</m:t>
                      </m:r>
                    </m:oMath>
                  </m:oMathPara>
                </a14:m>
                <a:endParaRPr lang="fr-FR" sz="44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6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−4,4</m:t>
                          </m:r>
                        </m:e>
                      </m:d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250998355"/>
      </p:ext>
    </p:extLst>
  </p:cSld>
  <p:clrMapOvr>
    <a:masterClrMapping/>
  </p:clrMapOvr>
  <p:transition spd="slow" advTm="27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fr-FR" sz="44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600" b="0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8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sz="80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fr-FR" sz="80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sz="8000" dirty="0" smtClean="0"/>
                  <a:t>– 5 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281519437"/>
      </p:ext>
    </p:extLst>
  </p:cSld>
  <p:clrMapOvr>
    <a:masterClrMapping/>
  </p:clrMapOvr>
  <p:transition spd="slow" advTm="27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13500" i="0" smtClean="0">
                          <a:latin typeface="Cambria Math"/>
                        </a:rPr>
                        <m:t>E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xprimer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en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fonction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de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a:rPr lang="fr-FR" sz="135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fr-FR" sz="135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9000" b="0" i="1" smtClean="0">
                          <a:latin typeface="Cambria Math"/>
                        </a:rPr>
                        <m:t>𝑙𝑎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𝑑𝑖𝑓𝑓</m:t>
                      </m:r>
                      <m:r>
                        <a:rPr lang="fr-FR" sz="9000" b="0" i="1" smtClean="0">
                          <a:latin typeface="Cambria Math"/>
                        </a:rPr>
                        <m:t>é</m:t>
                      </m:r>
                      <m:r>
                        <a:rPr lang="fr-FR" sz="9000" b="0" i="1" smtClean="0">
                          <a:latin typeface="Cambria Math"/>
                        </a:rPr>
                        <m:t>𝑟𝑒𝑛𝑐𝑒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𝑒𝑛𝑡𝑟𝑒</m:t>
                      </m:r>
                      <m:r>
                        <a:rPr lang="fr-FR" sz="9000" b="0" i="1" smtClean="0">
                          <a:latin typeface="Cambria Math"/>
                        </a:rPr>
                        <m:t> 8 </m:t>
                      </m:r>
                      <m:r>
                        <a:rPr lang="fr-FR" sz="9000" b="0" i="1" smtClean="0">
                          <a:latin typeface="Cambria Math"/>
                        </a:rPr>
                        <m:t>𝑒𝑡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fr-FR" sz="9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69332421"/>
      </p:ext>
    </p:extLst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13500" i="0" smtClean="0">
                          <a:latin typeface="Cambria Math"/>
                        </a:rPr>
                        <m:t>E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xprimer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en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fonction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de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a:rPr lang="fr-FR" sz="135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fr-FR" sz="135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9000" b="0" i="1" smtClean="0">
                          <a:latin typeface="Cambria Math"/>
                        </a:rPr>
                        <m:t>𝑙𝑒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𝑝𝑟𝑜𝑑𝑢𝑖𝑡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𝑑𝑒</m:t>
                      </m:r>
                      <m:r>
                        <a:rPr lang="fr-FR" sz="9000" b="0" i="1" smtClean="0">
                          <a:latin typeface="Cambria Math"/>
                        </a:rPr>
                        <m:t> 12 </m:t>
                      </m:r>
                      <m:r>
                        <a:rPr lang="fr-FR" sz="9000" b="0" i="1" smtClean="0">
                          <a:latin typeface="Cambria Math"/>
                        </a:rPr>
                        <m:t>𝑝𝑎𝑟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𝑙𝑎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𝑠𝑜𝑚𝑚𝑒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𝑑𝑒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𝑥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𝑒𝑡</m:t>
                      </m:r>
                      <m:r>
                        <a:rPr lang="fr-FR" sz="9000" b="0" i="1" smtClean="0">
                          <a:latin typeface="Cambria Math"/>
                        </a:rPr>
                        <m:t> 8</m:t>
                      </m:r>
                    </m:oMath>
                  </m:oMathPara>
                </a14:m>
                <a:endParaRPr lang="fr-FR" sz="9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7725507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Calculer</m:t>
                      </m:r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1</m:t>
                      </m:r>
                      <m:r>
                        <a:rPr lang="fr-FR" sz="8000" b="0" i="1" smtClean="0">
                          <a:latin typeface="Cambria Math"/>
                        </a:rPr>
                        <m:t>2 </m:t>
                      </m:r>
                      <m:r>
                        <a:rPr lang="fr-FR" sz="8000" b="0" i="1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26+6 </m:t>
                      </m:r>
                      <m:r>
                        <a:rPr lang="fr-FR" sz="8000" b="0" i="1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55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106674920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10 %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35 €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1537997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65</Words>
  <Application>Microsoft Office PowerPoint</Application>
  <PresentationFormat>Personnalisé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 calcul littéral et la proportionnalité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durées, la proportionnalité et le calcul littéral</dc:title>
  <dc:creator>Cécile Onillon</dc:creator>
  <cp:lastModifiedBy>HP</cp:lastModifiedBy>
  <cp:revision>13</cp:revision>
  <dcterms:created xsi:type="dcterms:W3CDTF">2019-01-30T08:36:27Z</dcterms:created>
  <dcterms:modified xsi:type="dcterms:W3CDTF">2023-04-28T05:54:30Z</dcterms:modified>
</cp:coreProperties>
</file>