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7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9464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496E36F-86D9-4219-BB4D-3301E383F001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251D5A6-597B-4D25-AA17-E8C1E1BCB97A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264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44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Line 3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875680" y="818280"/>
            <a:ext cx="8914680" cy="22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6600" b="0" strike="noStrike" cap="all" spc="-1" dirty="0">
                <a:solidFill>
                  <a:srgbClr val="002060"/>
                </a:solidFill>
                <a:latin typeface="Gill Sans MT"/>
                <a:ea typeface="DejaVu Sans"/>
              </a:rPr>
              <a:t>Test </a:t>
            </a:r>
            <a:r>
              <a:rPr lang="fr-FR" sz="6600" cap="all" spc="-1" dirty="0">
                <a:solidFill>
                  <a:srgbClr val="002060"/>
                </a:solidFill>
                <a:latin typeface="Gill Sans MT"/>
                <a:ea typeface="DejaVu Sans"/>
              </a:rPr>
              <a:t>N°14</a:t>
            </a:r>
            <a:endParaRPr lang="fr-FR" sz="6600" b="0" strike="noStrike" spc="-1" dirty="0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220200" y="33825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Attention :  vous avez droit à </a:t>
            </a:r>
            <a:r>
              <a:rPr lang="fr-FR" sz="3200" b="1" cap="all" spc="-1" dirty="0">
                <a:solidFill>
                  <a:srgbClr val="000000"/>
                </a:solidFill>
                <a:latin typeface="Gill Sans MT"/>
                <a:ea typeface="DejaVu Sans"/>
              </a:rPr>
              <a:t>12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-15 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2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0680" cy="1982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9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3"/>
          <p:cNvSpPr/>
          <p:nvPr/>
        </p:nvSpPr>
        <p:spPr>
          <a:xfrm>
            <a:off x="0" y="2015640"/>
            <a:ext cx="124268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lnSpcReduction="10000"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7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Comparer les nombres :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fr-FR" sz="72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5,9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.......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5,87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10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Convertir :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34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fr-FR" sz="80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dL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= .... </a:t>
            </a:r>
            <a:r>
              <a:rPr lang="fr-FR" sz="8000" spc="-1">
                <a:solidFill>
                  <a:srgbClr val="000000"/>
                </a:solidFill>
                <a:latin typeface="Times New Roman"/>
                <a:ea typeface="DejaVu Sans"/>
              </a:rPr>
              <a:t>da</a:t>
            </a: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L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7500" lnSpcReduction="20000"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Donner l’écriture fractionnaire de :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1,9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3"/>
          <p:cNvSpPr/>
          <p:nvPr/>
        </p:nvSpPr>
        <p:spPr>
          <a:xfrm>
            <a:off x="145116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nombre obtient-on si on ajoute </a:t>
            </a:r>
            <a:endParaRPr lang="fr-FR" sz="48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spc="-1" dirty="0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centième à 10,99 ?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1451160" y="1239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CALCUL 13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8000" b="0" strike="noStrike" spc="-1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C3D0AD93-4DB6-4AEB-ABEE-CFE59B6E7E15}"/>
                  </a:ext>
                </a:extLst>
              </p:cNvPr>
              <p:cNvSpPr txBox="1"/>
              <p:nvPr/>
            </p:nvSpPr>
            <p:spPr>
              <a:xfrm>
                <a:off x="1450800" y="2532185"/>
                <a:ext cx="96030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b="0" i="1" smtClean="0">
                          <a:latin typeface="Cambria Math" panose="02040503050406030204" pitchFamily="18" charset="0"/>
                        </a:rPr>
                        <m:t>18,3 </m:t>
                      </m:r>
                      <m:r>
                        <a:rPr lang="fr-FR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0,01</m:t>
                      </m:r>
                    </m:oMath>
                  </m:oMathPara>
                </a14:m>
                <a:endParaRPr lang="fr-FR" sz="8800" dirty="0"/>
              </a:p>
            </p:txBody>
          </p:sp>
        </mc:Choice>
        <mc:Fallback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3D0AD93-4DB6-4AEB-ABEE-CFE59B6E7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800" y="2532185"/>
                <a:ext cx="9603000" cy="1446550"/>
              </a:xfrm>
              <a:prstGeom prst="rect">
                <a:avLst/>
              </a:prstGeom>
              <a:blipFill>
                <a:blip r:embed="rId3"/>
                <a:stretch>
                  <a:fillRect t="-870" b="-339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451520" y="1119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76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</a:rPr>
              <a:t>× 0,5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451520" y="1212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CALCUL </a:t>
            </a:r>
            <a:r>
              <a:rPr lang="fr-FR" sz="3200" cap="all" spc="-1" dirty="0">
                <a:solidFill>
                  <a:srgbClr val="000000"/>
                </a:solidFill>
                <a:latin typeface="Gill Sans MT"/>
                <a:ea typeface="DejaVu Sans"/>
              </a:rPr>
              <a:t>1</a:t>
            </a:r>
            <a:r>
              <a:rPr lang="fr-FR" sz="3200" b="0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5</a:t>
            </a:r>
            <a:endParaRPr lang="fr-FR" sz="3200" b="0" strike="noStrike" spc="-1" dirty="0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0" name="CustomShape 2"/>
              <p:cNvSpPr/>
              <p:nvPr/>
            </p:nvSpPr>
            <p:spPr>
              <a:xfrm>
                <a:off x="1451160" y="1703520"/>
                <a:ext cx="9603000" cy="3450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rmAutofit/>
              </a:bodyPr>
              <a:lstStyle/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  <a:spcAft>
                    <a:spcPts val="601"/>
                  </a:spcAft>
                </a:pPr>
                <a:r>
                  <a:rPr lang="fr-FR" sz="4800" b="0" strike="noStrike" spc="-1" dirty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>Donner un ordre de </a:t>
                </a:r>
                <a:r>
                  <a:rPr lang="fr-FR" sz="4800" b="0" strike="noStrike" spc="-1">
                    <a:solidFill>
                      <a:srgbClr val="000000"/>
                    </a:solidFill>
                    <a:latin typeface="Times New Roman"/>
                    <a:ea typeface="DejaVu Sans"/>
                  </a:rPr>
                  <a:t>grandeur de :</a:t>
                </a:r>
              </a:p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  <a:spcAft>
                    <a:spcPts val="601"/>
                  </a:spcAft>
                </a:pPr>
                <a:endParaRPr lang="fr-FR" sz="4800" b="0" strike="noStrike" spc="-1" dirty="0">
                  <a:latin typeface="Arial"/>
                </a:endParaRPr>
              </a:p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6000" b="0" i="1" strike="noStrike" spc="-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DejaVu Sans"/>
                        </a:rPr>
                        <m:t>49,45 </m:t>
                      </m:r>
                      <m:r>
                        <a:rPr lang="fr-FR" sz="6000" b="0" i="1" strike="noStrike" spc="-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968,9</m:t>
                      </m:r>
                    </m:oMath>
                  </m:oMathPara>
                </a14:m>
                <a:endParaRPr lang="fr-FR" sz="4800" b="0" strike="noStrike" spc="-1" dirty="0">
                  <a:latin typeface="Arial"/>
                </a:endParaRPr>
              </a:p>
            </p:txBody>
          </p:sp>
        </mc:Choice>
        <mc:Fallback>
          <p:sp>
            <p:nvSpPr>
              <p:cNvPr id="150" name="CustomShap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160" y="1703520"/>
                <a:ext cx="9603000" cy="34502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1451520" y="804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2060"/>
                </a:solidFill>
                <a:latin typeface="Gill Sans MT"/>
                <a:ea typeface="DejaVu Sans"/>
              </a:rPr>
              <a:t>FIN DU TEST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3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× 8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53,7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× 1 000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451520" y="966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3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3"/>
          <p:cNvSpPr/>
          <p:nvPr/>
        </p:nvSpPr>
        <p:spPr>
          <a:xfrm>
            <a:off x="483240" y="1703880"/>
            <a:ext cx="1122552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Donner une valeur approchée au </a:t>
            </a:r>
            <a:r>
              <a:rPr lang="fr-FR" sz="6000" spc="-1">
                <a:solidFill>
                  <a:srgbClr val="000000"/>
                </a:solidFill>
                <a:latin typeface="Times New Roman"/>
                <a:ea typeface="DejaVu Sans"/>
              </a:rPr>
              <a:t>cent</a:t>
            </a:r>
            <a:r>
              <a:rPr lang="fr-FR" sz="6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ième près de </a:t>
            </a:r>
            <a:r>
              <a:rPr lang="fr-FR" sz="6000" spc="-1" dirty="0">
                <a:solidFill>
                  <a:srgbClr val="000000"/>
                </a:solidFill>
                <a:latin typeface="Times New Roman"/>
                <a:ea typeface="DejaVu Sans"/>
              </a:rPr>
              <a:t>3,145</a:t>
            </a:r>
            <a:endParaRPr lang="fr-FR" sz="6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3"/>
          <p:cNvSpPr/>
          <p:nvPr/>
        </p:nvSpPr>
        <p:spPr>
          <a:xfrm>
            <a:off x="113724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Calculer le produit de </a:t>
            </a:r>
            <a:r>
              <a:rPr lang="fr-FR" sz="4800" spc="-1" dirty="0">
                <a:solidFill>
                  <a:srgbClr val="000000"/>
                </a:solidFill>
                <a:latin typeface="Times New Roman"/>
                <a:ea typeface="DejaVu Sans"/>
              </a:rPr>
              <a:t>4</a:t>
            </a: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et de </a:t>
            </a:r>
            <a:r>
              <a:rPr lang="fr-FR" sz="4800" spc="-1" dirty="0">
                <a:solidFill>
                  <a:srgbClr val="000000"/>
                </a:solidFill>
                <a:latin typeface="Times New Roman"/>
                <a:ea typeface="DejaVu Sans"/>
              </a:rPr>
              <a:t>6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5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7,67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h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g = .... dg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3993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6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209160" y="2168280"/>
            <a:ext cx="119822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32 ÷ 8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7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10000"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Intercaler un nombre : </a:t>
            </a: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5,91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&lt; .... &lt; 6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8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5" name="CustomShape 3"/>
              <p:cNvSpPr/>
              <p:nvPr/>
            </p:nvSpPr>
            <p:spPr>
              <a:xfrm>
                <a:off x="1451160" y="2168280"/>
                <a:ext cx="9603000" cy="3450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rmAutofit/>
              </a:bodyPr>
              <a:lstStyle/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:r>
                  <a:rPr lang="fr-FR" sz="6600" b="0" strike="noStrike" spc="-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rPr>
                  <a:t>(</a:t>
                </a:r>
                <a:r>
                  <a:rPr lang="fr-FR" sz="6600" spc="-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DejaVu Sans"/>
                    <a:cs typeface="Times New Roman" panose="02020603050405020304" pitchFamily="18" charset="0"/>
                  </a:rPr>
                  <a:t>9 – 5) </a:t>
                </a:r>
                <a14:m>
                  <m:oMath xmlns:m="http://schemas.openxmlformats.org/officeDocument/2006/math">
                    <m:r>
                      <a:rPr lang="fr-FR" sz="6600" i="1" spc="-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fr-FR" sz="6600" b="0" strike="noStrike" spc="-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(6 – 4)</a:t>
                </a:r>
              </a:p>
            </p:txBody>
          </p:sp>
        </mc:Choice>
        <mc:Fallback>
          <p:sp>
            <p:nvSpPr>
              <p:cNvPr id="115" name="CustomShap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160" y="2168280"/>
                <a:ext cx="9603000" cy="34502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1816</TotalTime>
  <Words>127</Words>
  <Application>Microsoft Macintosh PowerPoint</Application>
  <PresentationFormat>Personnalisé</PresentationFormat>
  <Paragraphs>47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125</cp:revision>
  <dcterms:created xsi:type="dcterms:W3CDTF">2017-10-13T11:15:43Z</dcterms:created>
  <dcterms:modified xsi:type="dcterms:W3CDTF">2023-04-28T05:58:16Z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