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309" r:id="rId3"/>
    <p:sldId id="310" r:id="rId4"/>
    <p:sldId id="323" r:id="rId5"/>
    <p:sldId id="311" r:id="rId6"/>
    <p:sldId id="278" r:id="rId7"/>
    <p:sldId id="312" r:id="rId8"/>
    <p:sldId id="313" r:id="rId9"/>
    <p:sldId id="314" r:id="rId10"/>
    <p:sldId id="316" r:id="rId11"/>
    <p:sldId id="317" r:id="rId12"/>
    <p:sldId id="30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235" autoAdjust="0"/>
    <p:restoredTop sz="86429" autoAdjust="0"/>
  </p:normalViewPr>
  <p:slideViewPr>
    <p:cSldViewPr snapToGrid="0">
      <p:cViewPr varScale="1">
        <p:scale>
          <a:sx n="73" d="100"/>
          <a:sy n="73" d="100"/>
        </p:scale>
        <p:origin x="-492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10/03/2022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10/03/2022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10/03/2022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10/03/2022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10/03/2022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10/03/2022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</a:t>
            </a:r>
            <a:r>
              <a:rPr lang="fr-FR" dirty="0" smtClean="0">
                <a:solidFill>
                  <a:srgbClr val="002060"/>
                </a:solidFill>
              </a:rPr>
              <a:t>DE CALCUL mental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850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entre </a:t>
            </a:r>
            <a:r>
              <a:rPr lang="fr-FR" sz="3200" b="1" dirty="0" smtClean="0"/>
              <a:t>25</a:t>
            </a:r>
            <a:r>
              <a:rPr lang="fr-FR" sz="3200" b="1" dirty="0" smtClean="0"/>
              <a:t> </a:t>
            </a:r>
            <a:r>
              <a:rPr lang="fr-FR" sz="3200" b="1" dirty="0" smtClean="0"/>
              <a:t>et </a:t>
            </a:r>
            <a:r>
              <a:rPr lang="fr-FR" sz="3200" b="1" dirty="0" smtClean="0"/>
              <a:t>35</a:t>
            </a:r>
            <a:endParaRPr lang="fr-FR" sz="3200" b="1" dirty="0" smtClean="0"/>
          </a:p>
          <a:p>
            <a:pPr algn="ctr"/>
            <a:r>
              <a:rPr lang="fr-FR" sz="3200" b="1" dirty="0" smtClean="0"/>
              <a:t> </a:t>
            </a:r>
            <a:r>
              <a:rPr lang="fr-FR" sz="3200" b="1" dirty="0"/>
              <a:t>secondes </a:t>
            </a:r>
            <a:r>
              <a:rPr lang="fr-FR" sz="3200" b="1" dirty="0" smtClean="0"/>
              <a:t>suivant les calculs</a:t>
            </a:r>
            <a:endParaRPr lang="fr-FR" sz="3200" b="1" dirty="0"/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528356" y="2094109"/>
            <a:ext cx="9013372" cy="962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4800" dirty="0" smtClean="0"/>
              <a:t>  Mettre sous forme irréductible </a:t>
            </a:r>
          </a:p>
          <a:p>
            <a:pPr marL="0" indent="0">
              <a:buNone/>
            </a:pPr>
            <a:endParaRPr lang="fr-FR" sz="4800" dirty="0" smtClean="0"/>
          </a:p>
          <a:p>
            <a:pPr marL="0" indent="0">
              <a:buNone/>
            </a:pPr>
            <a:endParaRPr lang="fr-FR" sz="4800" dirty="0"/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53997431"/>
              </p:ext>
            </p:extLst>
          </p:nvPr>
        </p:nvGraphicFramePr>
        <p:xfrm>
          <a:off x="4053818" y="2983640"/>
          <a:ext cx="3085746" cy="2333125"/>
        </p:xfrm>
        <a:graphic>
          <a:graphicData uri="http://schemas.openxmlformats.org/presentationml/2006/ole">
            <p:oleObj spid="_x0000_s1028" name="Equation" r:id="rId3" imgW="520474" imgH="393529" progId="Equation.DSMT4">
              <p:embed/>
            </p:oleObj>
          </a:graphicData>
        </a:graphic>
      </p:graphicFrame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5943" y="2015732"/>
            <a:ext cx="11599817" cy="3450613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A 30 km/h, combien fait-on de km en 20 min ?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1075" y="2015732"/>
            <a:ext cx="10623780" cy="3450613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Calculer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25) × 0,84 × (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4)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cAlcul</a:t>
            </a:r>
            <a:r>
              <a:rPr lang="fr-FR" dirty="0" smtClean="0"/>
              <a:t>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 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(7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3)²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25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²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49</a:t>
            </a:r>
          </a:p>
          <a:p>
            <a:endParaRPr lang="fr-FR" dirty="0"/>
          </a:p>
        </p:txBody>
      </p:sp>
    </p:spTree>
  </p:cSld>
  <p:clrMapOvr>
    <a:masterClrMapping/>
  </p:clrMapOvr>
  <p:transition spd="slow" advTm="25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/>
              <a:t>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55000" lnSpcReduction="20000"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fr-FR" sz="10900" dirty="0" smtClean="0">
                <a:latin typeface="Times New Roman" pitchFamily="18" charset="0"/>
                <a:cs typeface="Times New Roman" pitchFamily="18" charset="0"/>
              </a:rPr>
              <a:t>L’égalité 2</a:t>
            </a:r>
            <a:r>
              <a:rPr lang="fr-FR" sz="109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10900" dirty="0" smtClean="0">
                <a:latin typeface="Times New Roman" pitchFamily="18" charset="0"/>
                <a:cs typeface="Times New Roman" pitchFamily="18" charset="0"/>
              </a:rPr>
              <a:t>² + 3</a:t>
            </a:r>
            <a:r>
              <a:rPr lang="fr-FR" sz="109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10900" dirty="0" smtClean="0">
                <a:latin typeface="Times New Roman" pitchFamily="18" charset="0"/>
                <a:cs typeface="Times New Roman" pitchFamily="18" charset="0"/>
              </a:rPr>
              <a:t> = 7</a:t>
            </a:r>
            <a:r>
              <a:rPr lang="fr-FR" sz="10900" i="1" dirty="0" smtClean="0">
                <a:latin typeface="Times New Roman" pitchFamily="18" charset="0"/>
                <a:cs typeface="Times New Roman" pitchFamily="18" charset="0"/>
              </a:rPr>
              <a:t>x </a:t>
            </a:r>
          </a:p>
          <a:p>
            <a:pPr algn="ctr">
              <a:buNone/>
            </a:pPr>
            <a:r>
              <a:rPr lang="fr-FR" sz="10900" dirty="0" smtClean="0">
                <a:latin typeface="Times New Roman" pitchFamily="18" charset="0"/>
                <a:cs typeface="Times New Roman" pitchFamily="18" charset="0"/>
              </a:rPr>
              <a:t>est-elle vraie pour</a:t>
            </a:r>
            <a:r>
              <a:rPr lang="fr-FR" sz="10900" i="1" dirty="0" smtClean="0">
                <a:latin typeface="Times New Roman" pitchFamily="18" charset="0"/>
                <a:cs typeface="Times New Roman" pitchFamily="18" charset="0"/>
              </a:rPr>
              <a:t> x = </a:t>
            </a:r>
            <a:r>
              <a:rPr lang="fr-FR" sz="109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2 </a:t>
            </a:r>
            <a:r>
              <a:rPr lang="fr-FR" sz="10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09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fr-FR" sz="10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109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Résoudre l’équation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– 9 = 26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a et b sont des nombres relatifs. </a:t>
            </a:r>
          </a:p>
          <a:p>
            <a:pPr algn="ctr">
              <a:spcBef>
                <a:spcPts val="0"/>
              </a:spcBef>
              <a:buNone/>
            </a:pP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Que dit le programme ? </a:t>
            </a:r>
          </a:p>
          <a:p>
            <a:pPr algn="ctr">
              <a:buNone/>
            </a:pP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Image 5"/>
          <p:cNvPicPr/>
          <p:nvPr/>
        </p:nvPicPr>
        <p:blipFill>
          <a:blip r:embed="rId2"/>
          <a:srcRect l="15643" t="26875" r="21793" b="52449"/>
          <a:stretch>
            <a:fillRect/>
          </a:stretch>
        </p:blipFill>
        <p:spPr bwMode="auto">
          <a:xfrm>
            <a:off x="2153158" y="3579027"/>
            <a:ext cx="8545321" cy="16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201783" y="2015731"/>
            <a:ext cx="10724605" cy="3771115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a et b sont des nombres relatifs. </a:t>
            </a:r>
          </a:p>
          <a:p>
            <a:pPr algn="ctr">
              <a:spcBef>
                <a:spcPts val="0"/>
              </a:spcBef>
              <a:buNone/>
            </a:pPr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Que dit le programme ? </a:t>
            </a:r>
          </a:p>
          <a:p>
            <a:pPr marL="0" indent="0">
              <a:buNone/>
            </a:pPr>
            <a:endParaRPr lang="fr-FR" sz="4800" dirty="0"/>
          </a:p>
        </p:txBody>
      </p:sp>
      <p:pic>
        <p:nvPicPr>
          <p:cNvPr id="5" name="Image 4"/>
          <p:cNvPicPr/>
          <p:nvPr/>
        </p:nvPicPr>
        <p:blipFill>
          <a:blip r:embed="rId2"/>
          <a:srcRect l="14615" t="30348" r="20555" b="48794"/>
          <a:stretch>
            <a:fillRect/>
          </a:stretch>
        </p:blipFill>
        <p:spPr bwMode="auto">
          <a:xfrm>
            <a:off x="2322558" y="3889126"/>
            <a:ext cx="8036286" cy="1584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045028" y="1869516"/>
            <a:ext cx="1048947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fr-FR" sz="4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étant le nombre de départ, exprimer en fonction de </a:t>
            </a:r>
            <a:r>
              <a:rPr lang="fr-FR" sz="4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 l’expression donnée par ce programme : </a:t>
            </a:r>
          </a:p>
        </p:txBody>
      </p:sp>
      <p:pic>
        <p:nvPicPr>
          <p:cNvPr id="4" name="Image 3"/>
          <p:cNvPicPr/>
          <p:nvPr/>
        </p:nvPicPr>
        <p:blipFill>
          <a:blip r:embed="rId2"/>
          <a:srcRect l="15606" t="45707" r="57035" b="21511"/>
          <a:stretch>
            <a:fillRect/>
          </a:stretch>
        </p:blipFill>
        <p:spPr bwMode="auto">
          <a:xfrm>
            <a:off x="4232365" y="3140252"/>
            <a:ext cx="3788229" cy="2489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1801</TotalTime>
  <Words>145</Words>
  <Application>Microsoft Office PowerPoint</Application>
  <PresentationFormat>Personnalisé</PresentationFormat>
  <Paragraphs>34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Galerie</vt:lpstr>
      <vt:lpstr>Equation</vt:lpstr>
      <vt:lpstr>Test DE CALCUL mental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95</cp:revision>
  <dcterms:created xsi:type="dcterms:W3CDTF">2017-10-13T11:15:43Z</dcterms:created>
  <dcterms:modified xsi:type="dcterms:W3CDTF">2022-03-10T09:40:12Z</dcterms:modified>
</cp:coreProperties>
</file>