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75" r:id="rId4"/>
    <p:sldId id="279" r:id="rId5"/>
    <p:sldId id="262" r:id="rId6"/>
    <p:sldId id="271" r:id="rId7"/>
    <p:sldId id="261" r:id="rId8"/>
    <p:sldId id="272" r:id="rId9"/>
    <p:sldId id="270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75"/>
            <p14:sldId id="279"/>
            <p14:sldId id="262"/>
            <p14:sldId id="271"/>
            <p14:sldId id="261"/>
            <p14:sldId id="272"/>
            <p14:sldId id="270"/>
            <p14:sldId id="277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982998813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49001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8,3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48619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=8,7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−4,4</m:t>
                          </m:r>
                        </m:e>
                      </m:d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2</a:t>
            </a:r>
          </a:p>
        </p:txBody>
      </p:sp>
    </p:spTree>
    <p:extLst>
      <p:ext uri="{BB962C8B-B14F-4D97-AF65-F5344CB8AC3E}">
        <p14:creationId xmlns:p14="http://schemas.microsoft.com/office/powerpoint/2010/main" xmlns="" val="3250998355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fr-FR" sz="4400" b="0" dirty="0">
                    <a:latin typeface="Cambria Math" panose="02040503050406030204" pitchFamily="18" charset="0"/>
                  </a:rPr>
                  <a:t>L’égalité est-elle vraie pour n = 2 ?</a:t>
                </a:r>
                <a:br>
                  <a:rPr lang="fr-FR" sz="4400" b="0" dirty="0">
                    <a:latin typeface="Cambria Math" panose="02040503050406030204" pitchFamily="18" charset="0"/>
                  </a:rPr>
                </a:br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 t="-34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90106035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7+6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4</a:t>
            </a:r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80320532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6</a:t>
            </a:r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fr-FR" sz="80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10 %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10</cp:revision>
  <dcterms:created xsi:type="dcterms:W3CDTF">2019-01-30T08:36:27Z</dcterms:created>
  <dcterms:modified xsi:type="dcterms:W3CDTF">2022-04-14T13:59:51Z</dcterms:modified>
</cp:coreProperties>
</file>