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0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496E36F-86D9-4219-BB4D-3301E383F001}" type="slidenum">
              <a:rPr lang="fr-FR" sz="1400" b="0" strike="noStrike" spc="-1">
                <a:latin typeface="Times New Roman"/>
              </a:rPr>
              <a:pPr algn="r"/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251D5A6-597B-4D25-AA17-E8C1E1BCB97A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14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2019600"/>
            <a:ext cx="12191400" cy="4105080"/>
          </a:xfrm>
          <a:prstGeom prst="rect">
            <a:avLst/>
          </a:prstGeom>
          <a:gradFill rotWithShape="0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400" cy="742320"/>
          </a:xfrm>
          <a:prstGeom prst="rect">
            <a:avLst/>
          </a:prstGeom>
          <a:ln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28280"/>
            <a:ext cx="12191760" cy="36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2417760" y="3528360"/>
            <a:ext cx="8636760" cy="36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2640" cy="10486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2019600"/>
            <a:ext cx="12191400" cy="4105080"/>
          </a:xfrm>
          <a:prstGeom prst="rect">
            <a:avLst/>
          </a:prstGeom>
          <a:gradFill rotWithShape="0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400" cy="742320"/>
          </a:xfrm>
          <a:prstGeom prst="rect">
            <a:avLst/>
          </a:prstGeom>
          <a:ln>
            <a:noFill/>
          </a:ln>
        </p:spPr>
      </p:pic>
      <p:sp>
        <p:nvSpPr>
          <p:cNvPr id="44" name="Line 2"/>
          <p:cNvSpPr/>
          <p:nvPr/>
        </p:nvSpPr>
        <p:spPr>
          <a:xfrm>
            <a:off x="0" y="6128280"/>
            <a:ext cx="12191760" cy="36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Line 3"/>
          <p:cNvSpPr/>
          <p:nvPr/>
        </p:nvSpPr>
        <p:spPr>
          <a:xfrm>
            <a:off x="1453680" y="1846800"/>
            <a:ext cx="9607680" cy="36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6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2875680" y="818280"/>
            <a:ext cx="8914680" cy="22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6600" b="0" strike="noStrike" cap="all" spc="-1" dirty="0">
                <a:solidFill>
                  <a:srgbClr val="002060"/>
                </a:solidFill>
                <a:latin typeface="Gill Sans MT"/>
                <a:ea typeface="DejaVu Sans"/>
              </a:rPr>
              <a:t>Test </a:t>
            </a:r>
            <a:r>
              <a:rPr lang="fr-FR" sz="6600" cap="all" spc="-1" dirty="0" smtClean="0">
                <a:solidFill>
                  <a:srgbClr val="002060"/>
                </a:solidFill>
                <a:latin typeface="Gill Sans MT"/>
                <a:ea typeface="DejaVu Sans"/>
              </a:rPr>
              <a:t>N°13</a:t>
            </a:r>
            <a:endParaRPr lang="fr-FR" sz="6600" b="0" strike="noStrike" spc="-1" dirty="0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220200" y="33825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endParaRPr lang="fr-F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fr-FR" sz="3200" b="1" strike="noStrike" cap="all" spc="-1" dirty="0">
                <a:solidFill>
                  <a:srgbClr val="000000"/>
                </a:solidFill>
                <a:latin typeface="Gill Sans MT"/>
                <a:ea typeface="DejaVu Sans"/>
              </a:rPr>
              <a:t>Attention : vous avez droit à </a:t>
            </a:r>
            <a:r>
              <a:rPr lang="fr-FR" sz="3200" b="1" strike="noStrike" cap="all" spc="-1" dirty="0" smtClean="0">
                <a:solidFill>
                  <a:srgbClr val="000000"/>
                </a:solidFill>
                <a:latin typeface="Gill Sans MT"/>
                <a:ea typeface="DejaVu Sans"/>
              </a:rPr>
              <a:t>8-18 </a:t>
            </a:r>
            <a:r>
              <a:rPr lang="fr-FR" sz="3200" b="1" strike="noStrike" cap="all" spc="-1" dirty="0">
                <a:solidFill>
                  <a:srgbClr val="000000"/>
                </a:solidFill>
                <a:latin typeface="Gill Sans MT"/>
                <a:ea typeface="DejaVu Sans"/>
              </a:rPr>
              <a:t>secondes par calcul</a:t>
            </a:r>
            <a:endParaRPr lang="fr-FR" sz="3200" b="0" strike="noStrike" spc="-1" dirty="0">
              <a:latin typeface="Arial"/>
            </a:endParaRPr>
          </a:p>
        </p:txBody>
      </p:sp>
      <p:pic>
        <p:nvPicPr>
          <p:cNvPr id="92" name="Picture 4"/>
          <p:cNvPicPr/>
          <p:nvPr/>
        </p:nvPicPr>
        <p:blipFill>
          <a:blip r:embed="rId2"/>
          <a:stretch/>
        </p:blipFill>
        <p:spPr>
          <a:xfrm>
            <a:off x="494280" y="3728520"/>
            <a:ext cx="2380680" cy="1982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9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8" name="CustomShape 3"/>
          <p:cNvSpPr/>
          <p:nvPr/>
        </p:nvSpPr>
        <p:spPr>
          <a:xfrm>
            <a:off x="0" y="2015640"/>
            <a:ext cx="1242684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7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Quel est le plus grand ? </a:t>
            </a:r>
            <a:endParaRPr lang="fr-FR" sz="7200" b="0" strike="noStrike" spc="-1">
              <a:latin typeface="Arial"/>
            </a:endParaRP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24,9 ou 24,26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10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CustomShape 3"/>
          <p:cNvSpPr/>
          <p:nvPr/>
        </p:nvSpPr>
        <p:spPr>
          <a:xfrm>
            <a:off x="160380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Convertir : </a:t>
            </a:r>
            <a:endParaRPr lang="fr-FR" sz="8000" b="0" strike="noStrike" spc="-1">
              <a:latin typeface="Arial"/>
            </a:endParaRP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6 dL = .... hL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11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3"/>
          <p:cNvSpPr/>
          <p:nvPr/>
        </p:nvSpPr>
        <p:spPr>
          <a:xfrm>
            <a:off x="160380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Dans 54, combien de fois 6 ? 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12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3"/>
          <p:cNvSpPr/>
          <p:nvPr/>
        </p:nvSpPr>
        <p:spPr>
          <a:xfrm>
            <a:off x="1451160" y="170352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4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Quel nombre obtient-on si on ajoute </a:t>
            </a:r>
            <a:endParaRPr lang="fr-FR" sz="4800" b="0" strike="noStrike" spc="-1" dirty="0">
              <a:latin typeface="Arial"/>
            </a:endParaRP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4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2 dixièmes à </a:t>
            </a:r>
            <a:r>
              <a:rPr lang="fr-FR" sz="48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10,15 ?</a:t>
            </a:r>
            <a:endParaRPr lang="fr-FR" sz="48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13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160380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fr-FR" sz="8000" b="0" strike="noStrike" spc="-1">
              <a:latin typeface="Arial"/>
            </a:endParaRPr>
          </a:p>
        </p:txBody>
      </p:sp>
      <p:sp>
        <p:nvSpPr>
          <p:cNvPr id="130" name="CustomShape 3"/>
          <p:cNvSpPr/>
          <p:nvPr/>
        </p:nvSpPr>
        <p:spPr>
          <a:xfrm>
            <a:off x="1440000" y="1805760"/>
            <a:ext cx="9603000" cy="345024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  <a:ea typeface="DejaVu Sans"/>
              </a:rPr>
              <a:t> 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1451520" y="111924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14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3"/>
          <p:cNvSpPr/>
          <p:nvPr/>
        </p:nvSpPr>
        <p:spPr>
          <a:xfrm>
            <a:off x="160380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Quel est le double </a:t>
            </a:r>
            <a:endParaRPr lang="fr-FR" sz="8000" b="0" strike="noStrike" spc="-1" dirty="0">
              <a:latin typeface="Arial"/>
            </a:endParaRP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de </a:t>
            </a:r>
            <a:r>
              <a:rPr lang="fr-FR" sz="8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37 ?</a:t>
            </a:r>
            <a:endParaRPr lang="fr-FR" sz="80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15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3"/>
          <p:cNvSpPr/>
          <p:nvPr/>
        </p:nvSpPr>
        <p:spPr>
          <a:xfrm>
            <a:off x="160380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Convertir : </a:t>
            </a:r>
            <a:endParaRPr lang="fr-FR" sz="8000" b="0" strike="noStrike" spc="-1">
              <a:latin typeface="Arial"/>
            </a:endParaRP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7,96 dam = .... m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16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3"/>
          <p:cNvSpPr/>
          <p:nvPr/>
        </p:nvSpPr>
        <p:spPr>
          <a:xfrm>
            <a:off x="0" y="1844640"/>
            <a:ext cx="1219176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6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683,17 × 0,1</a:t>
            </a:r>
            <a:endParaRPr lang="fr-FR" sz="60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1294560" y="1191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17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1137600" y="139176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7880" algn="ctr">
              <a:lnSpc>
                <a:spcPct val="100000"/>
              </a:lnSpc>
              <a:spcBef>
                <a:spcPts val="1001"/>
              </a:spcBef>
            </a:pPr>
            <a:r>
              <a:rPr lang="fr-FR" sz="4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Calculer le produit de 62 par 11</a:t>
            </a:r>
            <a:endParaRPr lang="fr-FR" sz="4800" b="0" strike="noStrike" spc="-1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 advTm="1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451520" y="111924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18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" name="CustomShape 3"/>
          <p:cNvSpPr/>
          <p:nvPr/>
        </p:nvSpPr>
        <p:spPr>
          <a:xfrm>
            <a:off x="1294200" y="181656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6,3 + 1,7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3"/>
          <p:cNvSpPr/>
          <p:nvPr/>
        </p:nvSpPr>
        <p:spPr>
          <a:xfrm>
            <a:off x="160380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6 × 7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1451880" y="121248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19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48" name="CustomShape 3"/>
          <p:cNvSpPr/>
          <p:nvPr/>
        </p:nvSpPr>
        <p:spPr>
          <a:xfrm>
            <a:off x="1137240" y="1703520"/>
            <a:ext cx="9603000" cy="34502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  <a:ea typeface="DejaVu Sans"/>
              </a:rPr>
              <a:t> 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51520" y="121248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20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1473194" y="1667095"/>
            <a:ext cx="9603000" cy="34502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latin typeface="Arial"/>
                <a:ea typeface="DejaVu Sans"/>
              </a:rPr>
              <a:t> 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1451520" y="804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2060"/>
                </a:solidFill>
                <a:latin typeface="Gill Sans MT"/>
                <a:ea typeface="DejaVu Sans"/>
              </a:rPr>
              <a:t>FIN DU TEST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51520" y="104292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2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3"/>
          <p:cNvSpPr/>
          <p:nvPr/>
        </p:nvSpPr>
        <p:spPr>
          <a:xfrm>
            <a:off x="160380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4,03 × 10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451520" y="96624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3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CustomShape 3"/>
          <p:cNvSpPr/>
          <p:nvPr/>
        </p:nvSpPr>
        <p:spPr>
          <a:xfrm>
            <a:off x="483240" y="1703880"/>
            <a:ext cx="1122552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6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Donner l’arrondi au dixième </a:t>
            </a:r>
            <a:endParaRPr lang="fr-FR" sz="6000" spc="-1" dirty="0">
              <a:latin typeface="Arial"/>
            </a:endParaRP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6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de 15,96</a:t>
            </a:r>
            <a:endParaRPr lang="fr-FR" sz="60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1451520" y="104292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4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3"/>
          <p:cNvSpPr/>
          <p:nvPr/>
        </p:nvSpPr>
        <p:spPr>
          <a:xfrm>
            <a:off x="1137240" y="170352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4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Calculer la somme de 37 et de 24</a:t>
            </a:r>
            <a:endParaRPr lang="fr-FR" sz="48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5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Convertir : </a:t>
            </a:r>
            <a:endParaRPr lang="fr-FR" sz="8000" b="0" strike="noStrike" spc="-1">
              <a:latin typeface="Arial"/>
            </a:endParaRP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9,7 kg = .... cg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3993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6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209160" y="2168280"/>
            <a:ext cx="1198224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36 ÷ 9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7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3"/>
          <p:cNvSpPr/>
          <p:nvPr/>
        </p:nvSpPr>
        <p:spPr>
          <a:xfrm>
            <a:off x="160380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Intercaler un nombre : </a:t>
            </a:r>
            <a:endParaRPr lang="fr-FR" sz="8000" b="0" strike="noStrike" spc="-1">
              <a:latin typeface="Arial"/>
            </a:endParaRP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8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6 &lt;....&lt; 6,01</a:t>
            </a:r>
            <a:endParaRPr lang="fr-FR" sz="80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12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451520" y="966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fr-FR" sz="3200" b="0" strike="noStrike" cap="all" spc="-1">
                <a:solidFill>
                  <a:srgbClr val="000000"/>
                </a:solidFill>
                <a:latin typeface="Gill Sans MT"/>
                <a:ea typeface="DejaVu Sans"/>
              </a:rPr>
              <a:t>CALCUL 8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CustomShape 3"/>
          <p:cNvSpPr/>
          <p:nvPr/>
        </p:nvSpPr>
        <p:spPr>
          <a:xfrm>
            <a:off x="1451160" y="2168280"/>
            <a:ext cx="9603000" cy="345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228600" indent="-228240" algn="ctr">
              <a:lnSpc>
                <a:spcPct val="100000"/>
              </a:lnSpc>
              <a:spcBef>
                <a:spcPts val="1001"/>
              </a:spcBef>
            </a:pPr>
            <a:r>
              <a:rPr lang="fr-FR" sz="4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Calculer la différence entre 64 et 19</a:t>
            </a:r>
            <a:endParaRPr lang="fr-FR" sz="4800" b="0" strike="noStrike" spc="-1">
              <a:latin typeface="Arial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1796</TotalTime>
  <Words>163</Words>
  <Application>Microsoft Office PowerPoint</Application>
  <PresentationFormat>Personnalisé</PresentationFormat>
  <Paragraphs>54</Paragraphs>
  <Slides>22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4" baseType="lpstr"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tech79</cp:lastModifiedBy>
  <cp:revision>104</cp:revision>
  <dcterms:created xsi:type="dcterms:W3CDTF">2017-10-13T11:15:43Z</dcterms:created>
  <dcterms:modified xsi:type="dcterms:W3CDTF">2021-03-17T10:41:21Z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Grand écran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