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83" r:id="rId3"/>
    <p:sldId id="285" r:id="rId4"/>
    <p:sldId id="286" r:id="rId5"/>
    <p:sldId id="292" r:id="rId6"/>
    <p:sldId id="293" r:id="rId7"/>
    <p:sldId id="294" r:id="rId8"/>
    <p:sldId id="288" r:id="rId9"/>
    <p:sldId id="289" r:id="rId10"/>
    <p:sldId id="290" r:id="rId11"/>
    <p:sldId id="291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</a:t>
            </a:r>
            <a:r>
              <a:rPr lang="fr-FR" sz="4800" dirty="0" smtClean="0">
                <a:solidFill>
                  <a:srgbClr val="002060"/>
                </a:solidFill>
              </a:rPr>
              <a:t>N°13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1317" y="1056975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n°9</a:t>
            </a:r>
            <a:endParaRPr lang="fr-FR" sz="4000" b="1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4261801" y="2107178"/>
          <a:ext cx="3483811" cy="2699953"/>
        </p:xfrm>
        <a:graphic>
          <a:graphicData uri="http://schemas.openxmlformats.org/presentationml/2006/ole">
            <p:oleObj spid="_x0000_s4098" name="Equation" r:id="rId3" imgW="50796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6612209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38254" y="1030848"/>
            <a:ext cx="2954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n°10</a:t>
            </a:r>
            <a:endParaRPr lang="fr-FR" sz="4000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469573" y="3334522"/>
          <a:ext cx="1414553" cy="2435391"/>
        </p:xfrm>
        <a:graphic>
          <a:graphicData uri="http://schemas.openxmlformats.org/presentationml/2006/ole">
            <p:oleObj spid="_x0000_s3075" name="Equation" r:id="rId3" imgW="228600" imgH="393480" progId="Equation.DSMT4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612571" y="2142309"/>
            <a:ext cx="7393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latin typeface="Cambria Math" pitchFamily="18" charset="0"/>
                <a:ea typeface="Cambria Math" pitchFamily="18" charset="0"/>
              </a:rPr>
              <a:t>Rendre irréductible </a:t>
            </a:r>
            <a:endParaRPr lang="fr-FR" sz="66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81483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– 3 + 5 </a:t>
            </a:r>
            <a:r>
              <a:rPr lang="fr-FR" sz="8000" dirty="0" smtClean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(–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8000" i="1" dirty="0" smtClean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90505" y="1017786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</a:t>
            </a:r>
            <a:r>
              <a:rPr lang="fr-FR" sz="4000" b="1" dirty="0" smtClean="0"/>
              <a:t>n°1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xmlns="" val="379769365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+ 3 </a:t>
            </a:r>
            <a:r>
              <a:rPr lang="fr-FR" sz="8000" dirty="0" smtClean="0">
                <a:latin typeface="Cambria Math"/>
                <a:ea typeface="Cambria Math"/>
                <a:cs typeface="Times New Roman" pitchFamily="18" charset="0"/>
              </a:rPr>
              <a:t>×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7)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64380" y="1030849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n°2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xmlns="" val="4078238188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4)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(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26)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2,5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0,5)</a:t>
            </a:r>
            <a:endParaRPr lang="fr-FR" sz="6000" dirty="0" smtClean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64380" y="1056974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n°3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xmlns="" val="2256973495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Calculer pour 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7000" dirty="0" smtClean="0">
                <a:latin typeface="Cambria Math"/>
              </a:rPr>
              <a:t> = 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000" dirty="0" smtClean="0">
                <a:latin typeface="Cambria Math"/>
              </a:rPr>
              <a:t> 3 </a:t>
            </a:r>
          </a:p>
          <a:p>
            <a:pPr marL="0" indent="0"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>
                <a:latin typeface="Cambria Math"/>
              </a:rPr>
              <a:t> 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)²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38254" y="1056975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n°4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xmlns="" val="2256973495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101969" y="2015732"/>
            <a:ext cx="10539046" cy="3450613"/>
          </a:xfrm>
          <a:blipFill rotWithShape="1">
            <a:blip r:embed="rId2"/>
            <a:stretch>
              <a:fillRect t="-1413" b="-1060"/>
            </a:stretch>
          </a:blipFill>
        </p:spPr>
        <p:txBody>
          <a:bodyPr/>
          <a:lstStyle/>
          <a:p>
            <a:pPr>
              <a:buNone/>
            </a:pPr>
            <a:r>
              <a:rPr lang="fr-FR" dirty="0">
                <a:noFill/>
              </a:rPr>
              <a:t> 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90505" y="1043911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n°5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xmlns="" val="1877251273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01969" y="2015732"/>
                <a:ext cx="10539046" cy="345061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fr-FR" sz="7000" dirty="0" smtClean="0">
                    <a:latin typeface="Cambria Math"/>
                  </a:rPr>
                  <a:t>Calculer pour </a:t>
                </a:r>
                <a:r>
                  <a:rPr lang="fr-FR" sz="72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fr-FR" sz="7000" dirty="0" smtClean="0">
                    <a:latin typeface="Cambria Math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7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70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fr-FR" sz="7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fr-FR" sz="7000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r>
                  <a:rPr lang="fr-FR" sz="8000" i="1" dirty="0" smtClean="0"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fr-FR" sz="80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</a:t>
                </a:r>
                <a:r>
                  <a:rPr lang="fr-FR" sz="8000" dirty="0">
                    <a:latin typeface="Cambria Math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8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8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8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fr-FR" sz="8000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1969" y="2015732"/>
                <a:ext cx="10539046" cy="3450613"/>
              </a:xfrm>
              <a:blipFill rotWithShape="1">
                <a:blip r:embed="rId2"/>
                <a:stretch>
                  <a:fillRect t="-1413" b="-8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4380" y="1017786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n°6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xmlns="" val="279824757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38254" y="1004723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n°7</a:t>
            </a:r>
            <a:endParaRPr lang="fr-FR" sz="4000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6763" y="2735263"/>
          <a:ext cx="3021012" cy="1951037"/>
        </p:xfrm>
        <a:graphic>
          <a:graphicData uri="http://schemas.openxmlformats.org/presentationml/2006/ole">
            <p:oleObj spid="_x0000_s1026" name="Equation" r:id="rId3" imgW="60948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73803627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4380" y="1043912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n°8</a:t>
            </a:r>
            <a:endParaRPr lang="fr-FR" sz="4000" b="1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4121150" y="2093913"/>
          <a:ext cx="4102100" cy="3027362"/>
        </p:xfrm>
        <a:graphic>
          <a:graphicData uri="http://schemas.openxmlformats.org/presentationml/2006/ole">
            <p:oleObj spid="_x0000_s2050" name="Equation" r:id="rId3" imgW="53316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3715244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1495</TotalTime>
  <Words>85</Words>
  <Application>Microsoft Office PowerPoint</Application>
  <PresentationFormat>Personnalisé</PresentationFormat>
  <Paragraphs>23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N°13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53</cp:revision>
  <dcterms:created xsi:type="dcterms:W3CDTF">2017-10-13T11:15:43Z</dcterms:created>
  <dcterms:modified xsi:type="dcterms:W3CDTF">2020-02-24T14:35:05Z</dcterms:modified>
</cp:coreProperties>
</file>