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9" r:id="rId3"/>
    <p:sldId id="258" r:id="rId4"/>
    <p:sldId id="266" r:id="rId5"/>
    <p:sldId id="262" r:id="rId6"/>
    <p:sldId id="271" r:id="rId7"/>
    <p:sldId id="261" r:id="rId8"/>
    <p:sldId id="272" r:id="rId9"/>
    <p:sldId id="270" r:id="rId10"/>
    <p:sldId id="274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35CAC5F5-37D6-47F4-B131-E85D9ED16754}">
          <p14:sldIdLst>
            <p14:sldId id="256"/>
            <p14:sldId id="269"/>
            <p14:sldId id="258"/>
            <p14:sldId id="266"/>
            <p14:sldId id="262"/>
            <p14:sldId id="271"/>
            <p14:sldId id="261"/>
            <p14:sldId id="272"/>
            <p14:sldId id="270"/>
            <p14:sldId id="274"/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</a:t>
            </a:r>
            <a:r>
              <a:rPr lang="fr-FR" sz="4800" dirty="0" smtClean="0">
                <a:solidFill>
                  <a:srgbClr val="002060"/>
                </a:solidFill>
              </a:rPr>
              <a:t>sur le calcul littéral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  <a:r>
              <a:rPr lang="fr-FR" sz="3200" b="1" dirty="0" smtClean="0"/>
              <a:t>15 </a:t>
            </a:r>
            <a:endParaRPr lang="fr-FR" sz="3200" b="1" dirty="0"/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fr-FR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carte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est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à </m:t>
                    </m:r>
                    <m:sSup>
                      <m:sSup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chelle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4000" b="0" i="0" smtClean="0">
                            <a:latin typeface="Cambria Math"/>
                            <a:ea typeface="Cambria Math" panose="02040503050406030204" pitchFamily="18" charset="0"/>
                          </a:rPr>
                          <m:t>8</m:t>
                        </m:r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den>
                    </m:f>
                  </m:oMath>
                </a14:m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Compléter :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5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 sur la carte représentent …..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10193284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1738384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32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</a:t>
                      </a:r>
                      <a:endParaRPr lang="fr-F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20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587019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2 ×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x 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xmlns="" val="2403291788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4400" b="0" i="1" smtClean="0">
                          <a:latin typeface="Cambria Math"/>
                        </a:rPr>
                        <m:t>𝑛</m:t>
                      </m:r>
                      <m:r>
                        <a:rPr lang="fr-FR" sz="4400" b="0" i="1" smtClean="0">
                          <a:latin typeface="Cambria Math"/>
                        </a:rPr>
                        <m:t>= 5</m:t>
                      </m:r>
                    </m:oMath>
                  </m:oMathPara>
                </a14:m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/>
                        </a:rPr>
                        <m:t>−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/>
                        </a:rPr>
                        <m:t>𝑛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2</a:t>
            </a:r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fr-FR" sz="48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7,3+ </m:t>
                      </m:r>
                      <m:sSup>
                        <m:sSup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8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3</a:t>
            </a:r>
          </a:p>
        </p:txBody>
      </p:sp>
    </p:spTree>
    <p:extLst>
      <p:ext uri="{BB962C8B-B14F-4D97-AF65-F5344CB8AC3E}">
        <p14:creationId xmlns:p14="http://schemas.microsoft.com/office/powerpoint/2010/main" xmlns="" val="1756551913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4</a:t>
            </a:r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7−2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80320532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6</a:t>
            </a:r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>
                          <a:latin typeface="Cambria Math"/>
                        </a:rPr>
                        <m:t>5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−7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1231700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25 %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24 €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1537997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54</Words>
  <Application>Microsoft Office PowerPoint</Application>
  <PresentationFormat>Personnalisé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 calcul littéral et la proportionnalité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durées, la proportionnalité et le calcul littéral</dc:title>
  <dc:creator>Cécile Onillon</dc:creator>
  <cp:lastModifiedBy>HP</cp:lastModifiedBy>
  <cp:revision>8</cp:revision>
  <dcterms:created xsi:type="dcterms:W3CDTF">2019-01-30T08:36:27Z</dcterms:created>
  <dcterms:modified xsi:type="dcterms:W3CDTF">2020-03-08T15:44:25Z</dcterms:modified>
</cp:coreProperties>
</file>