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9" r:id="rId3"/>
    <p:sldId id="275" r:id="rId4"/>
    <p:sldId id="258" r:id="rId5"/>
    <p:sldId id="266" r:id="rId6"/>
    <p:sldId id="262" r:id="rId7"/>
    <p:sldId id="276" r:id="rId8"/>
    <p:sldId id="272" r:id="rId9"/>
    <p:sldId id="270" r:id="rId10"/>
    <p:sldId id="27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35CAC5F5-37D6-47F4-B131-E85D9ED16754}">
          <p14:sldIdLst>
            <p14:sldId id="256"/>
            <p14:sldId id="269"/>
            <p14:sldId id="275"/>
            <p14:sldId id="258"/>
            <p14:sldId id="266"/>
            <p14:sldId id="262"/>
            <p14:sldId id="276"/>
            <p14:sldId id="272"/>
            <p14:sldId id="270"/>
            <p14:sldId id="274"/>
            <p14:sldId id="268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54" y="-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sur le calcul littéral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  <a:r>
              <a:rPr lang="fr-FR" sz="3200" b="1" dirty="0" smtClean="0"/>
              <a:t>15 </a:t>
            </a:r>
            <a:endParaRPr lang="fr-FR" sz="3200" b="1" dirty="0"/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fr-FR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carte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est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à </m:t>
                    </m:r>
                    <m:sSup>
                      <m:sSup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chelle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0" smtClean="0">
                            <a:latin typeface="Cambria Math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den>
                    </m:f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Compléter : 5 cm sur la carte représentent ….. m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10193284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1738384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20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5870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</a:t>
            </a:r>
            <a:r>
              <a:rPr lang="fr-FR" sz="6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 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xmlns="" val="2403291788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2 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587852426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4400" b="0" i="1" smtClean="0">
                          <a:latin typeface="Cambria Math"/>
                        </a:rPr>
                        <m:t>𝑛</m:t>
                      </m:r>
                      <m:r>
                        <a:rPr lang="fr-FR" sz="4400" b="0" i="1" smtClean="0">
                          <a:latin typeface="Cambria Math"/>
                        </a:rPr>
                        <m:t>= 5</m:t>
                      </m:r>
                    </m:oMath>
                  </m:oMathPara>
                </a14:m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7,3+ </m:t>
                      </m:r>
                      <m:sSup>
                        <m:sSup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3500" i="0" smtClean="0">
                          <a:latin typeface="Cambria Math"/>
                        </a:rPr>
                        <m:t>E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xprimer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en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fonction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de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a:rPr lang="fr-FR" sz="135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135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000" b="0" i="1" smtClean="0">
                          <a:latin typeface="Cambria Math"/>
                        </a:rPr>
                        <m:t>𝑙𝑒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𝑝𝑟𝑜𝑑𝑢𝑖𝑡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5 </m:t>
                      </m:r>
                      <m:r>
                        <a:rPr lang="fr-FR" sz="9000" b="0" i="1" smtClean="0">
                          <a:latin typeface="Cambria Math"/>
                        </a:rPr>
                        <m:t>𝑝𝑎𝑟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9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3500" i="0" smtClean="0">
                          <a:latin typeface="Cambria Math"/>
                        </a:rPr>
                        <m:t>E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xprimer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en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fonction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de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a:rPr lang="fr-FR" sz="135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135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000" b="0" i="1" smtClean="0">
                          <a:latin typeface="Cambria Math"/>
                        </a:rPr>
                        <m:t>𝑙𝑎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𝑠𝑜𝑚𝑚𝑒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12 </m:t>
                      </m:r>
                      <m:r>
                        <a:rPr lang="fr-FR" sz="9000" b="0" i="1" smtClean="0">
                          <a:latin typeface="Cambria Math"/>
                        </a:rPr>
                        <m:t>𝑝𝑎𝑟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𝑙𝑒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𝑞𝑢𝑜𝑡𝑖𝑒𝑛𝑡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𝑥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𝑝𝑎𝑟</m:t>
                      </m:r>
                      <m:r>
                        <a:rPr lang="fr-FR" sz="9000" b="0" i="1" smtClean="0">
                          <a:latin typeface="Cambria Math"/>
                        </a:rPr>
                        <m:t> 3</m:t>
                      </m:r>
                    </m:oMath>
                  </m:oMathPara>
                </a14:m>
                <a:endParaRPr lang="fr-FR" sz="9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857092986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Calculer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7 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15 −1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48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1231700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25 %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24 €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153799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61</Words>
  <Application>Microsoft Office PowerPoint</Application>
  <PresentationFormat>Personnalisé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et la proportionnalité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HP</cp:lastModifiedBy>
  <cp:revision>9</cp:revision>
  <dcterms:created xsi:type="dcterms:W3CDTF">2019-01-30T08:36:27Z</dcterms:created>
  <dcterms:modified xsi:type="dcterms:W3CDTF">2023-04-06T13:19:10Z</dcterms:modified>
</cp:coreProperties>
</file>