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6" r:id="rId18"/>
    <p:sldId id="277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0"/>
    <p:restoredTop sz="9464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déplacer la diapo</a:t>
            </a: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8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latin typeface="Times New Roman"/>
              </a:rPr>
              <a:t>&lt;en-tête&gt;</a:t>
            </a:r>
          </a:p>
        </p:txBody>
      </p:sp>
      <p:sp>
        <p:nvSpPr>
          <p:cNvPr id="8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8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8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E496E36F-86D9-4219-BB4D-3301E383F001}" type="slidenum">
              <a:rPr lang="fr-FR" sz="1400" b="0" strike="noStrike" spc="-1">
                <a:latin typeface="Times New Roman"/>
              </a:rPr>
              <a:pPr algn="r"/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56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251D5A6-597B-4D25-AA17-E8C1E1BCB97A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14</a:t>
            </a:fld>
            <a:endParaRPr lang="fr-FR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0" y="2019600"/>
            <a:ext cx="12191400" cy="410508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7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400" cy="74232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Line 3"/>
          <p:cNvSpPr/>
          <p:nvPr/>
        </p:nvSpPr>
        <p:spPr>
          <a:xfrm>
            <a:off x="2417760" y="3528360"/>
            <a:ext cx="863676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264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44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2019600"/>
            <a:ext cx="12191400" cy="410508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3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400" cy="742320"/>
          </a:xfrm>
          <a:prstGeom prst="rect">
            <a:avLst/>
          </a:prstGeom>
          <a:ln>
            <a:noFill/>
          </a:ln>
        </p:spPr>
      </p:pic>
      <p:sp>
        <p:nvSpPr>
          <p:cNvPr id="44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Line 3"/>
          <p:cNvSpPr/>
          <p:nvPr/>
        </p:nvSpPr>
        <p:spPr>
          <a:xfrm>
            <a:off x="1453680" y="1846800"/>
            <a:ext cx="960768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6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2875680" y="818280"/>
            <a:ext cx="8914680" cy="22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6600" b="0" strike="noStrike" cap="all" spc="-1" dirty="0">
                <a:solidFill>
                  <a:srgbClr val="002060"/>
                </a:solidFill>
                <a:latin typeface="Gill Sans MT"/>
                <a:ea typeface="DejaVu Sans"/>
              </a:rPr>
              <a:t>Test </a:t>
            </a:r>
            <a:r>
              <a:rPr lang="fr-FR" sz="6600" cap="all" spc="-1" dirty="0">
                <a:solidFill>
                  <a:srgbClr val="002060"/>
                </a:solidFill>
                <a:latin typeface="Gill Sans MT"/>
                <a:ea typeface="DejaVu Sans"/>
              </a:rPr>
              <a:t>N°13</a:t>
            </a:r>
            <a:endParaRPr lang="fr-FR" sz="6600" b="0" strike="noStrike" spc="-1" dirty="0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3220200" y="3382560"/>
            <a:ext cx="9143280" cy="165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rm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fr-F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  <a:ea typeface="DejaVu Sans"/>
              </a:rPr>
              <a:t>Attention : vous avez droit à </a:t>
            </a:r>
            <a:r>
              <a:rPr lang="fr-FR" sz="3200" b="1" cap="all" spc="-1" dirty="0">
                <a:solidFill>
                  <a:srgbClr val="000000"/>
                </a:solidFill>
                <a:latin typeface="Gill Sans MT"/>
                <a:ea typeface="DejaVu Sans"/>
              </a:rPr>
              <a:t>12</a:t>
            </a: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  <a:ea typeface="DejaVu Sans"/>
              </a:rPr>
              <a:t>-15 secondes par calcul</a:t>
            </a:r>
            <a:endParaRPr lang="fr-FR" sz="3200" b="0" strike="noStrike" spc="-1" dirty="0">
              <a:latin typeface="Arial"/>
            </a:endParaRPr>
          </a:p>
        </p:txBody>
      </p:sp>
      <p:pic>
        <p:nvPicPr>
          <p:cNvPr id="92" name="Picture 4"/>
          <p:cNvPicPr/>
          <p:nvPr/>
        </p:nvPicPr>
        <p:blipFill>
          <a:blip r:embed="rId2"/>
          <a:stretch/>
        </p:blipFill>
        <p:spPr>
          <a:xfrm>
            <a:off x="494280" y="3728520"/>
            <a:ext cx="2380680" cy="1982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9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8" name="CustomShape 3"/>
          <p:cNvSpPr/>
          <p:nvPr/>
        </p:nvSpPr>
        <p:spPr>
          <a:xfrm>
            <a:off x="0" y="2015640"/>
            <a:ext cx="1242684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7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Comparer les nombres :</a:t>
            </a:r>
            <a:endParaRPr lang="fr-FR" sz="72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24,9 </a:t>
            </a: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....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24,26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10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1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Convertir : </a:t>
            </a:r>
            <a:endParaRPr lang="fr-FR" sz="8000" b="0" strike="noStrike" spc="-1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6 dL = .... hL</a:t>
            </a:r>
            <a:endParaRPr lang="fr-FR" sz="80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11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4" name="CustomShape 3"/>
              <p:cNvSpPr/>
              <p:nvPr/>
            </p:nvSpPr>
            <p:spPr>
              <a:xfrm>
                <a:off x="413359" y="2168280"/>
                <a:ext cx="10793441" cy="34502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rmAutofit fontScale="70000" lnSpcReduction="20000"/>
              </a:bodyPr>
              <a:lstStyle/>
              <a:p>
                <a:pPr marL="228600" indent="-228240" algn="ctr">
                  <a:lnSpc>
                    <a:spcPct val="100000"/>
                  </a:lnSpc>
                  <a:spcBef>
                    <a:spcPts val="1001"/>
                  </a:spcBef>
                </a:pPr>
                <a:r>
                  <a:rPr lang="fr-FR" sz="8000" b="0" strike="noStrike" spc="-1" dirty="0">
                    <a:solidFill>
                      <a:srgbClr val="000000"/>
                    </a:solidFill>
                    <a:latin typeface="Times New Roman"/>
                    <a:ea typeface="DejaVu Sans"/>
                  </a:rPr>
                  <a:t>Donne l’écriture décimale de :</a:t>
                </a:r>
              </a:p>
              <a:p>
                <a:pPr marL="228600" indent="-228240" algn="ctr">
                  <a:lnSpc>
                    <a:spcPct val="100000"/>
                  </a:lnSpc>
                  <a:spcBef>
                    <a:spcPts val="1001"/>
                  </a:spcBef>
                </a:pPr>
                <a:endParaRPr lang="fr-FR" sz="8000" b="0" strike="noStrike" spc="-1" dirty="0">
                  <a:solidFill>
                    <a:srgbClr val="000000"/>
                  </a:solidFill>
                  <a:latin typeface="Times New Roman"/>
                  <a:ea typeface="DejaVu Sans"/>
                </a:endParaRPr>
              </a:p>
              <a:p>
                <a:pPr marL="228600" indent="-228240" algn="ctr">
                  <a:lnSpc>
                    <a:spcPct val="100000"/>
                  </a:lnSpc>
                  <a:spcBef>
                    <a:spcPts val="1001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8000" i="1" spc="-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8000" b="0" i="1" spc="-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98</m:t>
                          </m:r>
                        </m:num>
                        <m:den>
                          <m:r>
                            <a:rPr lang="fr-FR" sz="8000" b="0" i="1" spc="-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fr-FR" sz="8000" spc="-1" dirty="0">
                  <a:solidFill>
                    <a:srgbClr val="000000"/>
                  </a:solidFill>
                  <a:latin typeface="Times New Roman"/>
                </a:endParaRPr>
              </a:p>
            </p:txBody>
          </p:sp>
        </mc:Choice>
        <mc:Fallback>
          <p:sp>
            <p:nvSpPr>
              <p:cNvPr id="124" name="CustomShap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359" y="2168280"/>
                <a:ext cx="10793441" cy="3450240"/>
              </a:xfrm>
              <a:prstGeom prst="rect">
                <a:avLst/>
              </a:prstGeom>
              <a:blipFill>
                <a:blip r:embed="rId2"/>
                <a:stretch>
                  <a:fillRect t="-5861" b="-183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12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CustomShape 3"/>
          <p:cNvSpPr/>
          <p:nvPr/>
        </p:nvSpPr>
        <p:spPr>
          <a:xfrm>
            <a:off x="1451160" y="170352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4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Quel nombre obtient-on si on ajoute </a:t>
            </a:r>
            <a:endParaRPr lang="fr-FR" sz="48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4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2 dixièmes à 10,15 ?</a:t>
            </a:r>
            <a:endParaRPr lang="fr-FR" sz="48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13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fr-FR" sz="8000" b="0" strike="noStrike" spc="-1">
              <a:latin typeface="Arial"/>
            </a:endParaRPr>
          </a:p>
        </p:txBody>
      </p:sp>
      <p:sp>
        <p:nvSpPr>
          <p:cNvPr id="130" name="CustomShape 3"/>
          <p:cNvSpPr/>
          <p:nvPr/>
        </p:nvSpPr>
        <p:spPr>
          <a:xfrm>
            <a:off x="1440000" y="1805760"/>
            <a:ext cx="9603000" cy="3450240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latin typeface="Arial"/>
                <a:ea typeface="DejaVu Sans"/>
              </a:rPr>
              <a:t> 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1451520" y="111924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14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Quel est le double </a:t>
            </a:r>
            <a:endParaRPr lang="fr-FR" sz="80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de 37 ?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1451520" y="121248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 dirty="0">
                <a:solidFill>
                  <a:srgbClr val="000000"/>
                </a:solidFill>
                <a:latin typeface="Gill Sans MT"/>
                <a:ea typeface="DejaVu Sans"/>
              </a:rPr>
              <a:t>CALCUL </a:t>
            </a:r>
            <a:r>
              <a:rPr lang="fr-FR" sz="3200" cap="all" spc="-1" dirty="0">
                <a:solidFill>
                  <a:srgbClr val="000000"/>
                </a:solidFill>
                <a:latin typeface="Gill Sans MT"/>
                <a:ea typeface="DejaVu Sans"/>
              </a:rPr>
              <a:t>1</a:t>
            </a:r>
            <a:r>
              <a:rPr lang="fr-FR" sz="3200" b="0" strike="noStrike" cap="all" spc="-1" dirty="0">
                <a:solidFill>
                  <a:srgbClr val="000000"/>
                </a:solidFill>
                <a:latin typeface="Gill Sans MT"/>
                <a:ea typeface="DejaVu Sans"/>
              </a:rPr>
              <a:t>5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150" name="CustomShape 2"/>
          <p:cNvSpPr/>
          <p:nvPr/>
        </p:nvSpPr>
        <p:spPr>
          <a:xfrm>
            <a:off x="1451160" y="170352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  <a:spcAft>
                <a:spcPts val="601"/>
              </a:spcAft>
            </a:pPr>
            <a:r>
              <a:rPr lang="fr-FR" sz="4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Donner un ordre de grandeur de</a:t>
            </a:r>
            <a:endParaRPr lang="fr-FR" sz="4800" b="0" strike="noStrike" spc="-1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4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fr-FR" sz="4800" b="0" strike="noStrike" spc="-1">
              <a:latin typeface="Arial"/>
            </a:endParaRPr>
          </a:p>
        </p:txBody>
      </p:sp>
      <p:sp>
        <p:nvSpPr>
          <p:cNvPr id="151" name="CustomShape 3"/>
          <p:cNvSpPr/>
          <p:nvPr/>
        </p:nvSpPr>
        <p:spPr>
          <a:xfrm>
            <a:off x="1451160" y="1703520"/>
            <a:ext cx="9603000" cy="345024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latin typeface="Arial"/>
                <a:ea typeface="DejaVu Sans"/>
              </a:rPr>
              <a:t> 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1451520" y="804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2060"/>
                </a:solidFill>
                <a:latin typeface="Gill Sans MT"/>
                <a:ea typeface="DejaVu Sans"/>
              </a:rPr>
              <a:t>FIN DU TEST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53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6 × 7</a:t>
            </a:r>
            <a:endParaRPr lang="fr-FR" sz="80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451520" y="104292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2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4,03 × 10</a:t>
            </a:r>
            <a:endParaRPr lang="fr-FR" sz="80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1451520" y="96624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3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1" name="CustomShape 3"/>
          <p:cNvSpPr/>
          <p:nvPr/>
        </p:nvSpPr>
        <p:spPr>
          <a:xfrm>
            <a:off x="483240" y="1703880"/>
            <a:ext cx="1122552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6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Donner une valeur approchée au </a:t>
            </a:r>
            <a:r>
              <a:rPr lang="fr-FR" sz="6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dixième près </a:t>
            </a:r>
            <a:r>
              <a:rPr lang="fr-FR" sz="6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de 15,96</a:t>
            </a:r>
            <a:endParaRPr lang="fr-FR" sz="6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1451520" y="104292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4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" name="CustomShape 3"/>
          <p:cNvSpPr/>
          <p:nvPr/>
        </p:nvSpPr>
        <p:spPr>
          <a:xfrm>
            <a:off x="1137240" y="170352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4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Calculer la somme de 37 et de 24</a:t>
            </a:r>
            <a:endParaRPr lang="fr-FR" sz="48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5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Convertir : </a:t>
            </a:r>
            <a:endParaRPr lang="fr-FR" sz="8000" b="0" strike="noStrike" spc="-1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9,7 kg = .... cg</a:t>
            </a:r>
            <a:endParaRPr lang="fr-FR" sz="80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13993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6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9" name="CustomShape 3"/>
          <p:cNvSpPr/>
          <p:nvPr/>
        </p:nvSpPr>
        <p:spPr>
          <a:xfrm>
            <a:off x="209160" y="2168280"/>
            <a:ext cx="1198224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36 ÷ 9</a:t>
            </a:r>
            <a:endParaRPr lang="fr-FR" sz="80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7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2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Intercaler un nombre : </a:t>
            </a:r>
            <a:endParaRPr lang="fr-FR" sz="80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6 &lt; .... &lt; 6,01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8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5" name="CustomShape 3"/>
              <p:cNvSpPr/>
              <p:nvPr/>
            </p:nvSpPr>
            <p:spPr>
              <a:xfrm>
                <a:off x="1451160" y="2168280"/>
                <a:ext cx="9603000" cy="34502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rmAutofit/>
              </a:bodyPr>
              <a:lstStyle/>
              <a:p>
                <a:pPr marL="228600" indent="-228240" algn="ctr">
                  <a:lnSpc>
                    <a:spcPct val="100000"/>
                  </a:lnSpc>
                  <a:spcBef>
                    <a:spcPts val="1001"/>
                  </a:spcBef>
                </a:pPr>
                <a:r>
                  <a:rPr lang="fr-FR" sz="6600" b="0" strike="noStrike" spc="-1" dirty="0">
                    <a:solidFill>
                      <a:srgbClr val="000000"/>
                    </a:solidFill>
                    <a:latin typeface="Times New Roman"/>
                    <a:ea typeface="DejaVu Sans"/>
                  </a:rPr>
                  <a:t>2 </a:t>
                </a:r>
                <a14:m>
                  <m:oMath xmlns:m="http://schemas.openxmlformats.org/officeDocument/2006/math">
                    <m:r>
                      <a:rPr lang="fr-FR" sz="6600" b="0" i="1" strike="noStrike" spc="-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</m:oMath>
                </a14:m>
                <a:r>
                  <a:rPr lang="fr-FR" sz="6600" b="0" strike="noStrike" spc="-1" dirty="0">
                    <a:solidFill>
                      <a:srgbClr val="000000"/>
                    </a:solidFill>
                    <a:latin typeface="Times New Roman"/>
                    <a:ea typeface="DejaVu Sans"/>
                  </a:rPr>
                  <a:t> (13 – 4)</a:t>
                </a:r>
                <a:endParaRPr lang="fr-FR" sz="6600" b="0" strike="noStrike" spc="-1" dirty="0">
                  <a:latin typeface="Arial"/>
                </a:endParaRPr>
              </a:p>
            </p:txBody>
          </p:sp>
        </mc:Choice>
        <mc:Fallback>
          <p:sp>
            <p:nvSpPr>
              <p:cNvPr id="115" name="CustomShap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1160" y="2168280"/>
                <a:ext cx="9603000" cy="34502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1798</TotalTime>
  <Words>128</Words>
  <Application>Microsoft Macintosh PowerPoint</Application>
  <PresentationFormat>Personnalisé</PresentationFormat>
  <Paragraphs>44</Paragraphs>
  <Slides>17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17</vt:i4>
      </vt:variant>
    </vt:vector>
  </HeadingPairs>
  <TitlesOfParts>
    <vt:vector size="19" baseType="lpstr">
      <vt:lpstr>Office Theme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105</cp:revision>
  <dcterms:created xsi:type="dcterms:W3CDTF">2017-10-13T11:15:43Z</dcterms:created>
  <dcterms:modified xsi:type="dcterms:W3CDTF">2023-04-06T13:21:31Z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Grand écran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