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1" r:id="rId3"/>
    <p:sldId id="276" r:id="rId4"/>
    <p:sldId id="277" r:id="rId5"/>
    <p:sldId id="257" r:id="rId6"/>
    <p:sldId id="274" r:id="rId7"/>
    <p:sldId id="275" r:id="rId8"/>
    <p:sldId id="264" r:id="rId9"/>
    <p:sldId id="272" r:id="rId10"/>
    <p:sldId id="273" r:id="rId11"/>
    <p:sldId id="268" r:id="rId12"/>
    <p:sldId id="27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61"/>
            <p14:sldId id="276"/>
            <p14:sldId id="277"/>
            <p14:sldId id="257"/>
            <p14:sldId id="274"/>
            <p14:sldId id="275"/>
            <p14:sldId id="264"/>
            <p14:sldId id="272"/>
            <p14:sldId id="273"/>
            <p14:sldId id="268"/>
            <p14:sldId id="27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les durées, la proportionnalité et le calcul littéral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20 </a:t>
            </a:r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61052411"/>
      </p:ext>
    </p:extLst>
  </p:cSld>
  <p:clrMapOvr>
    <a:masterClrMapping/>
  </p:clrMapOvr>
  <p:transition spd="slow" advTm="23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74786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7019"/>
      </p:ext>
    </p:extLst>
  </p:cSld>
  <p:clrMapOvr>
    <a:masterClrMapping/>
  </p:clrMapOvr>
  <p:transition spd="slow" advTm="2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69047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37991"/>
      </p:ext>
    </p:extLst>
  </p:cSld>
  <p:clrMapOvr>
    <a:masterClrMapping/>
  </p:clrMapOvr>
  <p:transition spd="slow" advTm="25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somme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21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du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quotient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32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par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607038"/>
      </p:ext>
    </p:extLst>
  </p:cSld>
  <p:clrMapOvr>
    <a:masterClrMapping/>
  </p:clrMapOvr>
  <p:transition spd="slow" advTm="22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/>
              <a:t>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2250229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– 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3083509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=1,8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1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(4,9−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)×3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8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3</a:t>
            </a:r>
          </a:p>
        </p:txBody>
      </p:sp>
    </p:spTree>
    <p:extLst>
      <p:ext uri="{BB962C8B-B14F-4D97-AF65-F5344CB8AC3E}">
        <p14:creationId xmlns:p14="http://schemas.microsoft.com/office/powerpoint/2010/main" val="3509114490"/>
      </p:ext>
    </p:extLst>
  </p:cSld>
  <p:clrMapOvr>
    <a:masterClrMapping/>
  </p:clrMapOvr>
  <p:transition spd="slow" advTm="26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3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40076376"/>
      </p:ext>
    </p:extLst>
  </p:cSld>
  <p:clrMapOvr>
    <a:masterClrMapping/>
  </p:clrMapOvr>
  <p:transition spd="slow" advTm="26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4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9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42791461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14 h 38 + 52 min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39475794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8627008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1487</TotalTime>
  <Words>145</Words>
  <Application>Microsoft Office PowerPoint</Application>
  <PresentationFormat>Personnalisé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Galerie</vt:lpstr>
      <vt:lpstr>Test sur les durées, la proportionnalité et le calcul littéral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Kévin</cp:lastModifiedBy>
  <cp:revision>47</cp:revision>
  <dcterms:created xsi:type="dcterms:W3CDTF">2017-10-13T11:15:43Z</dcterms:created>
  <dcterms:modified xsi:type="dcterms:W3CDTF">2020-01-03T10:07:02Z</dcterms:modified>
</cp:coreProperties>
</file>