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9" r:id="rId3"/>
    <p:sldId id="261" r:id="rId4"/>
    <p:sldId id="264" r:id="rId5"/>
    <p:sldId id="268" r:id="rId6"/>
    <p:sldId id="278" r:id="rId7"/>
    <p:sldId id="272" r:id="rId8"/>
    <p:sldId id="280" r:id="rId9"/>
    <p:sldId id="282" r:id="rId10"/>
    <p:sldId id="281" r:id="rId11"/>
    <p:sldId id="273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5CAC5F5-37D6-47F4-B131-E85D9ED16754}">
          <p14:sldIdLst>
            <p14:sldId id="256"/>
            <p14:sldId id="279"/>
            <p14:sldId id="261"/>
            <p14:sldId id="264"/>
            <p14:sldId id="268"/>
            <p14:sldId id="278"/>
            <p14:sldId id="272"/>
            <p14:sldId id="280"/>
            <p14:sldId id="282"/>
            <p14:sldId id="281"/>
            <p14:sldId id="273"/>
            <p14:sldId id="26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54" y="-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les enchainements, les durées et la proportionnalité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20 </a:t>
            </a:r>
          </a:p>
          <a:p>
            <a:pPr algn="ctr"/>
            <a:r>
              <a:rPr lang="fr-FR" sz="3200" b="1" dirty="0"/>
              <a:t>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une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carte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3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repr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sente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9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dans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la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alit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é.</m:t>
                      </m:r>
                    </m:oMath>
                  </m:oMathPara>
                </a14:m>
                <a:endParaRPr lang="fr-FR" sz="4000" b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Quelle est l’échelle de la carte ?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16481964"/>
      </p:ext>
    </p:extLst>
  </p:cSld>
  <p:clrMapOvr>
    <a:masterClrMapping/>
  </p:clrMapOvr>
  <p:transition spd="slow" advTm="23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une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carte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5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repr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sente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25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dans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la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alit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é.</m:t>
                      </m:r>
                    </m:oMath>
                  </m:oMathPara>
                </a14:m>
                <a:endParaRPr lang="fr-FR" sz="4000" b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Quelle est l’échelle de la carte ?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961052411"/>
      </p:ext>
    </p:extLst>
  </p:cSld>
  <p:clrMapOvr>
    <a:masterClrMapping/>
  </p:clrMapOvr>
  <p:transition spd="slow" advTm="23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val="2905366311"/>
      </p:ext>
    </p:extLst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79077"/>
                <a:ext cx="9603275" cy="288726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7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(15 – 8)  </a:t>
                </a:r>
                <a14:m>
                  <m:oMath xmlns:m="http://schemas.openxmlformats.org/officeDocument/2006/math">
                    <m:r>
                      <a:rPr lang="fr-FR" sz="7200" i="1" dirty="0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fr-FR" sz="7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(4,1 </a:t>
                </a:r>
                <a:r>
                  <a:rPr lang="fr-FR" sz="7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 </a:t>
                </a:r>
                <a:r>
                  <a:rPr lang="fr-FR" sz="7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3,9)</a:t>
                </a:r>
                <a:endParaRPr lang="fr-FR" sz="7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79077"/>
                <a:ext cx="9603275" cy="2887268"/>
              </a:xfrm>
              <a:blipFill rotWithShape="1">
                <a:blip r:embed="rId2"/>
                <a:stretch>
                  <a:fillRect l="-698" t="-4641" r="-7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val="1084054137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somme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21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du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quotient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32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par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96607038"/>
      </p:ext>
    </p:extLst>
  </p:cSld>
  <p:clrMapOvr>
    <a:masterClrMapping/>
  </p:clrMapOvr>
  <p:transition spd="slow" advTm="22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6B9EDD6-E726-42A5-92F8-5F2AB375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72862"/>
            <a:ext cx="9603275" cy="2793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>
                <a:latin typeface="Cambria Math" panose="02040503050406030204" pitchFamily="18" charset="0"/>
                <a:ea typeface="Cambria Math" panose="02040503050406030204" pitchFamily="18" charset="0"/>
              </a:rPr>
              <a:t>14 h 38 </a:t>
            </a:r>
            <a:r>
              <a:rPr lang="fr-FR" sz="8000" dirty="0"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fr-FR" sz="8000" dirty="0">
                <a:latin typeface="Cambria Math" panose="02040503050406030204" pitchFamily="18" charset="0"/>
                <a:ea typeface="Cambria Math" panose="02040503050406030204" pitchFamily="18" charset="0"/>
              </a:rPr>
              <a:t>52 min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39475794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574786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87019"/>
      </p:ext>
    </p:extLst>
  </p:cSld>
  <p:clrMapOvr>
    <a:masterClrMapping/>
  </p:clrMapOvr>
  <p:transition spd="slow" advTm="25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369047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37991"/>
      </p:ext>
    </p:extLst>
  </p:cSld>
  <p:clrMapOvr>
    <a:masterClrMapping/>
  </p:clrMapOvr>
  <p:transition spd="slow" advTm="25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50 %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19 €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86270082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75 %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16 €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634391464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U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n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pull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co</m:t>
                      </m:r>
                      <m:r>
                        <a:rPr lang="fr-FR" sz="8000" b="0" i="0" smtClean="0">
                          <a:latin typeface="Cambria Math"/>
                        </a:rPr>
                        <m:t>û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</m:t>
                      </m:r>
                      <m:r>
                        <a:rPr lang="fr-FR" sz="8000" b="0" i="0" smtClean="0">
                          <a:latin typeface="Cambria Math"/>
                        </a:rPr>
                        <m:t> 45 €.</m:t>
                      </m:r>
                    </m:oMath>
                  </m:oMathPara>
                </a14:m>
                <a:endParaRPr lang="fr-FR" sz="8000" b="0" dirty="0" smtClean="0"/>
              </a:p>
              <a:p>
                <a:pPr marL="0" indent="0" algn="ctr">
                  <a:buNone/>
                </a:pPr>
                <a:r>
                  <a:rPr lang="fr-FR" sz="8000" dirty="0" smtClean="0"/>
                  <a:t>Après remise de 20 %, quel sera le nouveau prix du pull ?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 l="-2476" r="-4571" b="-6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86836974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1491</TotalTime>
  <Words>162</Words>
  <Application>Microsoft Office PowerPoint</Application>
  <PresentationFormat>Personnalisé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enchainements, les durées et la proportionnalité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TEST EST TERMINE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Kevin Le quilliec</cp:lastModifiedBy>
  <cp:revision>50</cp:revision>
  <dcterms:created xsi:type="dcterms:W3CDTF">2017-10-13T11:15:43Z</dcterms:created>
  <dcterms:modified xsi:type="dcterms:W3CDTF">2023-01-25T10:16:13Z</dcterms:modified>
</cp:coreProperties>
</file>