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87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Cliquez pour déplacer la diapo</a:t>
            </a: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400" b="0" strike="noStrike" spc="-1">
                <a:latin typeface="Times New Roman"/>
              </a:rPr>
              <a:pPr algn="r"/>
              <a:t>‹N°›</a:t>
            </a:fld>
            <a:endParaRPr lang="fr-FR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14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20/01/2023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20/01/2023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 dirty="0">
                <a:solidFill>
                  <a:srgbClr val="002060"/>
                </a:solidFill>
                <a:latin typeface="Gill Sans MT"/>
              </a:rPr>
              <a:t>Test </a:t>
            </a:r>
            <a:r>
              <a:rPr lang="en-US" sz="6600" cap="all" spc="-1" dirty="0">
                <a:solidFill>
                  <a:srgbClr val="002060"/>
                </a:solidFill>
                <a:latin typeface="Gill Sans MT"/>
              </a:rPr>
              <a:t>12</a:t>
            </a:r>
            <a:endParaRPr lang="en-US" sz="6600" b="0" strike="noStrike" cap="all" spc="-1" dirty="0">
              <a:solidFill>
                <a:srgbClr val="00206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vous avez droit à </a:t>
            </a:r>
            <a:r>
              <a:rPr lang="fr-FR" sz="3200" b="1" cap="all" spc="-1" dirty="0">
                <a:solidFill>
                  <a:srgbClr val="000000"/>
                </a:solidFill>
                <a:latin typeface="Gill Sans MT"/>
              </a:rPr>
              <a:t>12</a:t>
            </a: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-15 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 cstate="print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50843FC3-3A22-45E8-8130-FDB3465F21E5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74BCF89D-A629-4397-95CB-D82721556EF4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427027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30,1 - 3,2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BE15DA75-89DE-4E3A-AEF4-3139754374AE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11AC103A-EDBA-4E1D-B8D5-6656E25B70D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6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5 - 3</a:t>
                </a:r>
              </a:p>
            </p:txBody>
          </p:sp>
        </mc:Choice>
        <mc:Fallback xmlns="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11AC103A-EDBA-4E1D-B8D5-6656E25B70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8F0BF35B-24D1-46B0-A2A1-7FFBB93338B0}"/>
              </a:ext>
            </a:extLst>
          </p:cNvPr>
          <p:cNvSpPr txBox="1"/>
          <p:nvPr/>
        </p:nvSpPr>
        <p:spPr>
          <a:xfrm>
            <a:off x="1879828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2E8A601B-BC80-4726-BBD4-ABF5B176874D}"/>
              </a:ext>
            </a:extLst>
          </p:cNvPr>
          <p:cNvSpPr txBox="1">
            <a:spLocks/>
          </p:cNvSpPr>
          <p:nvPr/>
        </p:nvSpPr>
        <p:spPr>
          <a:xfrm>
            <a:off x="1" y="2168132"/>
            <a:ext cx="11207254" cy="3450613"/>
          </a:xfrm>
          <a:prstGeom prst="rect">
            <a:avLst/>
          </a:prstGeom>
        </p:spPr>
        <p:txBody>
          <a:bodyPr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Convertir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28 cm = ....... </a:t>
            </a:r>
            <a:r>
              <a:rPr lang="fr-FR" sz="8000">
                <a:latin typeface="Times New Roman" pitchFamily="18" charset="0"/>
                <a:cs typeface="Times New Roman" pitchFamily="18" charset="0"/>
              </a:rPr>
              <a:t>m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57E1409D-886D-4017-88B3-68F899D0D891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42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0,5</a:t>
                </a:r>
              </a:p>
            </p:txBody>
          </p:sp>
        </mc:Choice>
        <mc:Fallback xmlns="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7B9B3657-579E-4643-8C63-E8B73833538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0" y="2015732"/>
            <a:ext cx="12191999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600" dirty="0">
                <a:latin typeface="Times New Roman" pitchFamily="18" charset="0"/>
                <a:cs typeface="Times New Roman" pitchFamily="18" charset="0"/>
              </a:rPr>
              <a:t>Donner le chiffre des centièmes :</a:t>
            </a:r>
          </a:p>
          <a:p>
            <a:pPr algn="ctr">
              <a:buFont typeface="Arial" panose="020B0604020202020204" pitchFamily="34" charset="0"/>
              <a:buNone/>
            </a:pPr>
            <a:endParaRPr lang="fr-FR" sz="66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fr-FR" sz="6600" dirty="0">
                <a:latin typeface="Times New Roman" pitchFamily="18" charset="0"/>
                <a:cs typeface="Times New Roman" pitchFamily="18" charset="0"/>
              </a:rPr>
              <a:t>9 078,154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79" y="11190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33B75581-1EAB-4E18-ACF8-47AE48741B69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Quel est le triple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de 14 ?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1719661B-FDAC-4432-BCC4-F3851C970DC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CDD7DB1A-11D3-4136-AC37-30B142D8C01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(13 – 5)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  <m:r>
                      <a:rPr lang="fr-FR" sz="8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 3</m:t>
                    </m:r>
                  </m:oMath>
                </a14:m>
                <a:endParaRPr lang="fr-FR" sz="8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CDD7DB1A-11D3-4136-AC37-30B142D8C0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0BB59D4F-7F0C-47A4-8338-312E056888D0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6 × 8</a:t>
            </a:r>
          </a:p>
        </p:txBody>
      </p:sp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79" y="10428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C2FD2620-5CD4-4D15-882A-E7FD445A9FBD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46,7 × 10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966319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D98F0904-E39D-4EB5-882B-B8677F465073}"/>
              </a:ext>
            </a:extLst>
          </p:cNvPr>
          <p:cNvSpPr txBox="1"/>
          <p:nvPr/>
        </p:nvSpPr>
        <p:spPr>
          <a:xfrm>
            <a:off x="1451520" y="2015732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482991" y="2015545"/>
            <a:ext cx="11226018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6000" dirty="0">
                <a:latin typeface="Times New Roman" pitchFamily="18" charset="0"/>
                <a:cs typeface="Times New Roman" pitchFamily="18" charset="0"/>
              </a:rPr>
              <a:t>Donner une valeur approchée à l’unité près de 7,698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79" y="10428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3547CFEA-A0F2-4A8E-91C1-D7A445C378E3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56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÷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7</a:t>
                </a:r>
              </a:p>
            </p:txBody>
          </p:sp>
        </mc:Choice>
        <mc:Fallback xmlns="">
          <p:sp>
            <p:nvSpPr>
              <p:cNvPr id="4" name="Espace réservé du contenu 2">
                <a:extLst>
                  <a:ext uri="{FF2B5EF4-FFF2-40B4-BE49-F238E27FC236}">
                    <a16:creationId xmlns:a16="http://schemas.microsoft.com/office/drawing/2014/main" id="{DEFFDA16-FD11-4A01-949E-2BA86478E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2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2E7D1684-AC1B-4A47-8519-B76BBAF191F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69493" y="2014774"/>
                <a:ext cx="10967172" cy="3450613"/>
              </a:xfrm>
              <a:prstGeom prst="rect">
                <a:avLst/>
              </a:prstGeom>
            </p:spPr>
            <p:txBody>
              <a:bodyPr anchor="ctr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Calculer astucieusement : </a:t>
                </a:r>
              </a:p>
              <a:p>
                <a:pPr algn="ctr">
                  <a:buFont typeface="Arial" panose="020B0604020202020204" pitchFamily="34" charset="0"/>
                  <a:buNone/>
                </a:pPr>
                <a:endParaRPr lang="fr-FR" sz="80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0,07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100</a:t>
                </a:r>
              </a:p>
            </p:txBody>
          </p:sp>
        </mc:Choice>
        <mc:Fallback xmlns="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2E7D1684-AC1B-4A47-8519-B76BBAF19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493" y="2014774"/>
                <a:ext cx="10967172" cy="3450613"/>
              </a:xfrm>
              <a:prstGeom prst="rect">
                <a:avLst/>
              </a:prstGeom>
              <a:blipFill>
                <a:blip r:embed="rId2"/>
                <a:stretch>
                  <a:fillRect l="-3121" t="-11722" r="-5434" b="-1391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399160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63EC1624-5CB2-4369-BDD5-E5F6F9627A5A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209320" y="2168132"/>
            <a:ext cx="11982680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24,7 + 25,7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966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D2F618F6-F308-45A2-ABDC-CC732CBFD595}"/>
              </a:ext>
            </a:extLst>
          </p:cNvPr>
          <p:cNvSpPr txBox="1"/>
          <p:nvPr/>
        </p:nvSpPr>
        <p:spPr>
          <a:xfrm>
            <a:off x="170204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4A876582-0AD5-4902-89E5-FEC779AF986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</p:spPr>
            <p:txBody>
              <a:bodyPr anchor="ctr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buFont typeface="Arial" panose="020B0604020202020204" pitchFamily="34" charset="0"/>
                  <a:buNone/>
                </a:pPr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 13,1 </a:t>
                </a:r>
                <a14:m>
                  <m:oMath xmlns:m="http://schemas.openxmlformats.org/officeDocument/2006/math">
                    <m:r>
                      <a:rPr lang="fr-FR" sz="8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  <m:r>
                      <a:rPr lang="fr-FR" sz="8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fr-FR" sz="8000" dirty="0">
                    <a:latin typeface="Times New Roman" pitchFamily="18" charset="0"/>
                    <a:cs typeface="Times New Roman" pitchFamily="18" charset="0"/>
                  </a:rPr>
                  <a:t>100</a:t>
                </a:r>
              </a:p>
            </p:txBody>
          </p:sp>
        </mc:Choice>
        <mc:Fallback xmlns="">
          <p:sp>
            <p:nvSpPr>
              <p:cNvPr id="6" name="Espace réservé du contenu 2">
                <a:extLst>
                  <a:ext uri="{FF2B5EF4-FFF2-40B4-BE49-F238E27FC236}">
                    <a16:creationId xmlns:a16="http://schemas.microsoft.com/office/drawing/2014/main" id="{4A876582-0AD5-4902-89E5-FEC779AF98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979" y="2168132"/>
                <a:ext cx="9603275" cy="3450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79" y="966692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 dirty="0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27C29490-026D-4BE0-AF5F-77FAE824CA8C}"/>
              </a:ext>
            </a:extLst>
          </p:cNvPr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EFFDA16-FD11-4A01-949E-2BA86478E52D}"/>
              </a:ext>
            </a:extLst>
          </p:cNvPr>
          <p:cNvSpPr txBox="1">
            <a:spLocks/>
          </p:cNvSpPr>
          <p:nvPr/>
        </p:nvSpPr>
        <p:spPr>
          <a:xfrm>
            <a:off x="1603979" y="2168132"/>
            <a:ext cx="9603275" cy="3450613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fr-FR" sz="8000" dirty="0">
                <a:latin typeface="Times New Roman" pitchFamily="18" charset="0"/>
                <a:cs typeface="Times New Roman" pitchFamily="18" charset="0"/>
              </a:rPr>
              <a:t>0,35 × 0,01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1767</TotalTime>
  <Words>122</Words>
  <Application>Microsoft Macintosh PowerPoint</Application>
  <PresentationFormat>Grand écran</PresentationFormat>
  <Paragraphs>42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Cambria Math</vt:lpstr>
      <vt:lpstr>Gill Sans MT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Microsoft Office User</cp:lastModifiedBy>
  <cp:revision>104</cp:revision>
  <dcterms:created xsi:type="dcterms:W3CDTF">2017-10-13T11:15:43Z</dcterms:created>
  <dcterms:modified xsi:type="dcterms:W3CDTF">2023-01-20T09:58:29Z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