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78" y="-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20/01/2020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12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3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10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2,4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Donner le résultat en heures et minutes :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2,7 h = ….. h ….. min 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7  ( 5) + 36 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6) </a:t>
            </a:r>
            <a:endParaRPr lang="fr-FR" sz="8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16 + 8 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9)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( 25)  56 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  ( 0,5)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319713" y="2676525"/>
          <a:ext cx="2143125" cy="1285875"/>
        </p:xfrm>
        <a:graphic>
          <a:graphicData uri="http://schemas.openxmlformats.org/presentationml/2006/ole">
            <p:oleObj spid="_x0000_s1027" name="Equation" r:id="rId3" imgW="317160" imgH="190440" progId="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043354" y="2485292"/>
            <a:ext cx="1016390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20 % de 55 L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364403" y="3333139"/>
          <a:ext cx="3088531" cy="1953969"/>
        </p:xfrm>
        <a:graphic>
          <a:graphicData uri="http://schemas.openxmlformats.org/presentationml/2006/ole">
            <p:oleObj spid="_x0000_s22529" name="Equation" r:id="rId3" imgW="622080" imgH="393480" progId="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Simplifier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4951413" y="2992438"/>
          <a:ext cx="1743075" cy="2078037"/>
        </p:xfrm>
        <a:graphic>
          <a:graphicData uri="http://schemas.openxmlformats.org/presentationml/2006/ole">
            <p:oleObj spid="_x0000_s19458" name="Equation" r:id="rId3" imgW="330120" imgH="393480" progId="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4769" y="2015732"/>
            <a:ext cx="10410085" cy="345061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Laquelle est la plus grande ?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7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328988" y="3275013"/>
          <a:ext cx="4657725" cy="1976437"/>
        </p:xfrm>
        <a:graphic>
          <a:graphicData uri="http://schemas.openxmlformats.org/presentationml/2006/ole">
            <p:oleObj spid="_x0000_s20482" name="Equation" r:id="rId3" imgW="927000" imgH="393480" progId="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3179</TotalTime>
  <Words>117</Words>
  <Application>Microsoft Office PowerPoint</Application>
  <PresentationFormat>Personnalisé</PresentationFormat>
  <Paragraphs>32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12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MASTER</cp:lastModifiedBy>
  <cp:revision>65</cp:revision>
  <dcterms:created xsi:type="dcterms:W3CDTF">2017-10-13T11:15:43Z</dcterms:created>
  <dcterms:modified xsi:type="dcterms:W3CDTF">2020-01-20T10:36:33Z</dcterms:modified>
</cp:coreProperties>
</file>