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1" r:id="rId3"/>
    <p:sldId id="261" r:id="rId4"/>
    <p:sldId id="274" r:id="rId5"/>
    <p:sldId id="257" r:id="rId6"/>
    <p:sldId id="264" r:id="rId7"/>
    <p:sldId id="272" r:id="rId8"/>
    <p:sldId id="273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71"/>
            <p14:sldId id="261"/>
            <p14:sldId id="274"/>
            <p14:sldId id="257"/>
            <p14:sldId id="264"/>
            <p14:sldId id="272"/>
            <p14:sldId id="273"/>
            <p14:sldId id="268"/>
            <p14:sldId id="269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9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667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559030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10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41417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8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89532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56 </a:t>
            </a:r>
            <a:r>
              <a:rPr lang="fr-FR" sz="8000" dirty="0" smtClean="0">
                <a:latin typeface="Cambria Math"/>
                <a:ea typeface="Cambria Math"/>
              </a:rPr>
              <a:t>÷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(4,1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3,9)</a:t>
            </a:r>
            <a:endParaRPr lang="fr-FR" sz="8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404949504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moiti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la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somme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15 −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23799354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=4,2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1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fr-FR" sz="8000" b="0" dirty="0" smtClean="0"/>
                  <a:t>20 +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sz="8000" b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6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17 h 24 + 5 h 50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5</a:t>
            </a:r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8677295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000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3 cm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 l="-109" r="-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9931963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8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3735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1479</TotalTime>
  <Words>145</Words>
  <Application>Microsoft Office PowerPoint</Application>
  <PresentationFormat>Personnalisé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48</cp:revision>
  <dcterms:created xsi:type="dcterms:W3CDTF">2017-10-13T11:15:43Z</dcterms:created>
  <dcterms:modified xsi:type="dcterms:W3CDTF">2020-01-03T10:01:07Z</dcterms:modified>
</cp:coreProperties>
</file>