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1" r:id="rId3"/>
    <p:sldId id="261" r:id="rId4"/>
    <p:sldId id="264" r:id="rId5"/>
    <p:sldId id="268" r:id="rId6"/>
    <p:sldId id="269" r:id="rId7"/>
    <p:sldId id="270" r:id="rId8"/>
    <p:sldId id="272" r:id="rId9"/>
    <p:sldId id="274" r:id="rId10"/>
    <p:sldId id="273" r:id="rId11"/>
    <p:sldId id="27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5CAC5F5-37D6-47F4-B131-E85D9ED16754}">
          <p14:sldIdLst>
            <p14:sldId id="256"/>
            <p14:sldId id="271"/>
            <p14:sldId id="261"/>
            <p14:sldId id="264"/>
            <p14:sldId id="268"/>
            <p14:sldId id="269"/>
            <p14:sldId id="270"/>
            <p14:sldId id="272"/>
            <p14:sldId id="274"/>
            <p14:sldId id="273"/>
            <p14:sldId id="275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54" y="-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t>25/01/2023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enchainements, les durées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1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sz="4000" b="0" i="0" smtClean="0">
                            <a:latin typeface="Cambria Math"/>
                            <a:ea typeface="Cambria Math" panose="02040503050406030204" pitchFamily="18" charset="0"/>
                          </a:rPr>
                          <m:t>000</m:t>
                        </m:r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 sur la carte représentent ….. km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 l="-109" r="-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9931963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sz="4000" b="0" i="0" smtClean="0">
                            <a:latin typeface="Cambria Math"/>
                            <a:ea typeface="Cambria Math" panose="02040503050406030204" pitchFamily="18" charset="0"/>
                          </a:rPr>
                          <m:t>000</m:t>
                        </m:r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5 </a:t>
                </a: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 sur la carte représentent ….. km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 l="-109" r="-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14605592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56 </a:t>
            </a:r>
            <a:r>
              <a:rPr lang="fr-FR" sz="8000" dirty="0" smtClean="0">
                <a:latin typeface="Cambria Math"/>
                <a:ea typeface="Cambria Math"/>
              </a:rPr>
              <a:t>÷</a:t>
            </a: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(4,1 </a:t>
            </a: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3,9)</a:t>
            </a:r>
            <a:endParaRPr lang="fr-FR" sz="8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4049495048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moiti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é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la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somme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14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36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22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17 h 24 + 5 h 50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39475794"/>
      </p:ext>
    </p:extLst>
  </p:cSld>
  <p:clrMapOvr>
    <a:masterClrMapping/>
  </p:clrMapOvr>
  <p:transition spd="slow" advTm="22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37351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7019"/>
      </p:ext>
    </p:extLst>
  </p:cSld>
  <p:clrMapOvr>
    <a:masterClrMapping/>
  </p:clrMapOvr>
  <p:transition spd="slow" advTm="2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6672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559030"/>
      </p:ext>
    </p:extLst>
  </p:cSld>
  <p:clrMapOvr>
    <a:masterClrMapping/>
  </p:clrMapOvr>
  <p:transition spd="slow" advTm="2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41417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81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89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689532"/>
      </p:ext>
    </p:extLst>
  </p:cSld>
  <p:clrMapOvr>
    <a:masterClrMapping/>
  </p:clrMapOvr>
  <p:transition spd="slow" advTm="2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86772958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25 €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54187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1481</TotalTime>
  <Words>156</Words>
  <Application>Microsoft Office PowerPoint</Application>
  <PresentationFormat>Personnalisé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enchainements, les durées et la proportionnalité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Kevin Le quilliec</cp:lastModifiedBy>
  <cp:revision>49</cp:revision>
  <dcterms:created xsi:type="dcterms:W3CDTF">2017-10-13T11:15:43Z</dcterms:created>
  <dcterms:modified xsi:type="dcterms:W3CDTF">2023-01-25T10:11:24Z</dcterms:modified>
</cp:coreProperties>
</file>