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30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22/02/2023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22/02/2023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</a:t>
            </a:r>
            <a:r>
              <a:rPr lang="fr-FR" sz="4400" dirty="0" smtClean="0">
                <a:solidFill>
                  <a:srgbClr val="002060"/>
                </a:solidFill>
              </a:rPr>
              <a:t>11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et 25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63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7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5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Donner le résultat en heures et minutes : 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1,2 h = ….. h ….. min 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 ( 4)  ( 4)</a:t>
            </a:r>
          </a:p>
        </p:txBody>
      </p:sp>
    </p:spTree>
  </p:cSld>
  <p:clrMapOvr>
    <a:masterClrMapping/>
  </p:clrMapOvr>
  <p:transition spd="slow" advTm="25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15 + 27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9)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539" y="2015732"/>
            <a:ext cx="11043138" cy="34506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0,5)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( 2,5)  28 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4)</a:t>
            </a:r>
            <a:endParaRPr lang="fr-FR" sz="6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148263" y="2547938"/>
          <a:ext cx="2486025" cy="1543050"/>
        </p:xfrm>
        <a:graphic>
          <a:graphicData uri="http://schemas.openxmlformats.org/presentationml/2006/ole">
            <p:oleObj spid="_x0000_s1027" name="Equation" r:id="rId3" imgW="368280" imgH="22860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43354" y="2485292"/>
            <a:ext cx="101639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10 % de 49 g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1323" y="2015732"/>
            <a:ext cx="10433531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25  5  [3 + 72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( 8)]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15732"/>
            <a:ext cx="12039599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Simplifier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5084763" y="2992438"/>
          <a:ext cx="1474787" cy="2078037"/>
        </p:xfrm>
        <a:graphic>
          <a:graphicData uri="http://schemas.openxmlformats.org/presentationml/2006/ole">
            <p:oleObj spid="_x0000_s19458" name="Equation" r:id="rId3" imgW="279360" imgH="393480" progId="Equation.DSMT4">
              <p:embed/>
            </p:oleObj>
          </a:graphicData>
        </a:graphic>
      </p:graphicFrame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4769" y="2015732"/>
            <a:ext cx="10410085" cy="345061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Laquelle est la plus grande ?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4157663" y="3275013"/>
          <a:ext cx="2998787" cy="1976437"/>
        </p:xfrm>
        <a:graphic>
          <a:graphicData uri="http://schemas.openxmlformats.org/presentationml/2006/ole">
            <p:oleObj spid="_x0000_s20482" name="Equation" r:id="rId3" imgW="596880" imgH="39348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3072</TotalTime>
  <Words>127</Words>
  <Application>Microsoft Office PowerPoint</Application>
  <PresentationFormat>Personnalisé</PresentationFormat>
  <Paragraphs>32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11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61</cp:revision>
  <dcterms:created xsi:type="dcterms:W3CDTF">2017-10-13T11:15:43Z</dcterms:created>
  <dcterms:modified xsi:type="dcterms:W3CDTF">2023-02-22T16:14:40Z</dcterms:modified>
</cp:coreProperties>
</file>