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12/01/2020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12/01/2020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</a:t>
            </a:r>
            <a:r>
              <a:rPr lang="en-US" sz="6600" cap="all" spc="-1" dirty="0" smtClean="0">
                <a:solidFill>
                  <a:srgbClr val="002060"/>
                </a:solidFill>
                <a:latin typeface="Gill Sans MT"/>
              </a:rPr>
              <a:t>N°11</a:t>
            </a:r>
            <a:endParaRPr lang="en-US" sz="6600" b="0" strike="noStrike" cap="all" spc="-1" dirty="0">
              <a:solidFill>
                <a:srgbClr val="00206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2812237" y="3649846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</a:rPr>
              <a:t>ENTRE 8 et 15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74BCF89D-A629-4397-95CB-D82721556EF4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Quel est le plus petit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5,001 ou 5,1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11AC103A-EDBA-4E1D-B8D5-6656E25B70D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= .... L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2E8A601B-BC80-4726-BBD4-ABF5B176874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64, combien de fois 8 ? 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25 + 29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60150" y="2794167"/>
            <a:ext cx="279916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endParaRPr lang="fr-FR" sz="8000" dirty="0"/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Quel est le triple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de 11?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CDD7DB1A-11D3-4136-AC37-30B142D8C01F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18 mm = .... m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168132"/>
            <a:ext cx="121920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Donner le chiffre des centièmes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de 13,84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1100021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26413" y="2751964"/>
            <a:ext cx="43301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70  3</a:t>
            </a:r>
            <a:endParaRPr lang="fr-FR" sz="8000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3,7 + 1,3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=""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7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79" y="117036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1 000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79" y="1212564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0,5 × 10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966319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732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226018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>
                <a:latin typeface="Times New Roman" pitchFamily="18" charset="0"/>
                <a:cs typeface="Times New Roman" pitchFamily="18" charset="0"/>
              </a:rPr>
              <a:t>Donner l’arrondi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au centième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de 14,122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100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2E7D1684-AC1B-4A47-8519-B76BBAF191F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36 g = .... kg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99160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48 ÷ 6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4A876582-0AD5-4902-89E5-FEC779AF986C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14,01 &lt;....&lt; 14,02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3527" y="2616588"/>
            <a:ext cx="6246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6,8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fr-FR" sz="8000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1758</TotalTime>
  <Words>157</Words>
  <Application>Microsoft Office PowerPoint</Application>
  <PresentationFormat>Personnalisé</PresentationFormat>
  <Paragraphs>53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93</cp:revision>
  <dcterms:created xsi:type="dcterms:W3CDTF">2017-10-13T11:15:43Z</dcterms:created>
  <dcterms:modified xsi:type="dcterms:W3CDTF">2020-01-12T08:31:42Z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