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5" r:id="rId9"/>
    <p:sldId id="304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11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63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7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5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Donner le résultat en heures et minutes :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1,2 h = ….. h ….. min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 ( 4)  ( 4)</a:t>
            </a:r>
          </a:p>
        </p:txBody>
      </p:sp>
    </p:spTree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15 + 27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9)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0,5)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2,5)  28 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</a:t>
            </a:r>
            <a:endParaRPr lang="fr-FR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48263" y="2547938"/>
          <a:ext cx="2486025" cy="1543050"/>
        </p:xfrm>
        <a:graphic>
          <a:graphicData uri="http://schemas.openxmlformats.org/presentationml/2006/ole">
            <p:oleObj spid="_x0000_s1027" name="Equation" r:id="rId3" imgW="368280" imgH="2286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10 % de 49 g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  5  [3 + 72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8)]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0"/>
                <a:gridCol w="1440000"/>
                <a:gridCol w="144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42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63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105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5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12,5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143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8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3077</TotalTime>
  <Words>139</Words>
  <Application>Microsoft Office PowerPoint</Application>
  <PresentationFormat>Personnalisé</PresentationFormat>
  <Paragraphs>41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11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60</cp:revision>
  <dcterms:created xsi:type="dcterms:W3CDTF">2017-10-13T11:15:43Z</dcterms:created>
  <dcterms:modified xsi:type="dcterms:W3CDTF">2021-02-26T06:47:03Z</dcterms:modified>
</cp:coreProperties>
</file>